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85" r:id="rId2"/>
  </p:sldMasterIdLst>
  <p:notesMasterIdLst>
    <p:notesMasterId r:id="rId23"/>
  </p:notesMasterIdLst>
  <p:sldIdLst>
    <p:sldId id="256" r:id="rId3"/>
    <p:sldId id="257" r:id="rId4"/>
    <p:sldId id="258"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9144000" cy="5143500" type="screen16x9"/>
  <p:notesSz cx="6858000" cy="9144000"/>
  <p:embeddedFontLst>
    <p:embeddedFont>
      <p:font typeface="Calibri" panose="020F0502020204030204" pitchFamily="34" charset="0"/>
      <p:regular r:id="rId24"/>
      <p:bold r:id="rId25"/>
      <p:italic r:id="rId26"/>
      <p:boldItalic r:id="rId27"/>
    </p:embeddedFont>
    <p:embeddedFont>
      <p:font typeface="Helvetica Neue" panose="020B0604020202020204" charset="0"/>
      <p:regular r:id="rId28"/>
      <p:bold r:id="rId29"/>
      <p:italic r:id="rId30"/>
      <p:boldItalic r:id="rId31"/>
    </p:embeddedFont>
    <p:embeddedFont>
      <p:font typeface="Montserrat" panose="02000505000000020004" pitchFamily="2" charset="0"/>
      <p:regular r:id="rId32"/>
      <p:bold r:id="rId33"/>
      <p:italic r:id="rId34"/>
      <p:boldItalic r:id="rId35"/>
    </p:embeddedFont>
    <p:embeddedFont>
      <p:font typeface="Montserrat Black" panose="00000A00000000000000" pitchFamily="2" charset="-18"/>
      <p:bold r:id="rId36"/>
      <p:boldItalic r:id="rId37"/>
    </p:embeddedFont>
    <p:embeddedFont>
      <p:font typeface="Montserrat ExtraBold" panose="00000900000000000000" pitchFamily="2" charset="-18"/>
      <p:bold r:id="rId38"/>
      <p:boldItalic r:id="rId39"/>
    </p:embeddedFont>
    <p:embeddedFont>
      <p:font typeface="Montserrat Light" panose="00000400000000000000" pitchFamily="2" charset="-18"/>
      <p:regular r:id="rId40"/>
      <p:bold r:id="rId41"/>
      <p:italic r:id="rId42"/>
      <p:boldItalic r:id="rId43"/>
    </p:embeddedFont>
    <p:embeddedFont>
      <p:font typeface="Montserrat Medium" panose="00000600000000000000" pitchFamily="2" charset="-18"/>
      <p:regular r:id="rId44"/>
      <p:bold r:id="rId45"/>
      <p:italic r:id="rId46"/>
      <p:boldItalic r:id="rId47"/>
    </p:embeddedFont>
    <p:embeddedFont>
      <p:font typeface="Poppins" panose="00000500000000000000" pitchFamily="2" charset="-18"/>
      <p:regular r:id="rId48"/>
      <p:bold r:id="rId49"/>
      <p:italic r:id="rId50"/>
      <p:boldItalic r:id="rId51"/>
    </p:embeddedFont>
    <p:embeddedFont>
      <p:font typeface="Poppins Black" panose="00000A00000000000000" pitchFamily="2" charset="-18"/>
      <p:bold r:id="rId52"/>
      <p:boldItalic r:id="rId53"/>
    </p:embeddedFont>
    <p:embeddedFont>
      <p:font typeface="Times" panose="02020603050405020304" pitchFamily="18"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7" d="100"/>
          <a:sy n="97" d="100"/>
        </p:scale>
        <p:origin x="970" y="6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9.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font" Target="fonts/font24.fntdata"/><Relationship Id="rId50" Type="http://schemas.openxmlformats.org/officeDocument/2006/relationships/font" Target="fonts/font27.fntdata"/><Relationship Id="rId55" Type="http://schemas.openxmlformats.org/officeDocument/2006/relationships/font" Target="fonts/font32.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6.fntdata"/><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3" Type="http://schemas.openxmlformats.org/officeDocument/2006/relationships/font" Target="fonts/font30.fntdata"/><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font" Target="fonts/font25.fntdata"/><Relationship Id="rId56" Type="http://schemas.openxmlformats.org/officeDocument/2006/relationships/font" Target="fonts/font33.fntdata"/><Relationship Id="rId8" Type="http://schemas.openxmlformats.org/officeDocument/2006/relationships/slide" Target="slides/slide6.xml"/><Relationship Id="rId51" Type="http://schemas.openxmlformats.org/officeDocument/2006/relationships/font" Target="fonts/font2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18.fntdata"/><Relationship Id="rId54" Type="http://schemas.openxmlformats.org/officeDocument/2006/relationships/font" Target="fonts/font31.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font" Target="fonts/font26.fntdata"/><Relationship Id="rId57" Type="http://schemas.openxmlformats.org/officeDocument/2006/relationships/font" Target="fonts/font34.fntdata"/><Relationship Id="rId10" Type="http://schemas.openxmlformats.org/officeDocument/2006/relationships/slide" Target="slides/slide8.xml"/><Relationship Id="rId31" Type="http://schemas.openxmlformats.org/officeDocument/2006/relationships/font" Target="fonts/font8.fntdata"/><Relationship Id="rId44" Type="http://schemas.openxmlformats.org/officeDocument/2006/relationships/font" Target="fonts/font21.fntdata"/><Relationship Id="rId52" Type="http://schemas.openxmlformats.org/officeDocument/2006/relationships/font" Target="fonts/font29.fntdata"/><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42b2feaa0b_0_1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 name="Google Shape;160;g242b2feaa0b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4494126ecb_0_202: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1" name="Google Shape;241;g24494126ecb_0_2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4494126ecb_0_208: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8" name="Google Shape;248;g24494126ecb_0_2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4494126ecb_0_217: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8" name="Google Shape;258;g24494126ecb_0_2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4494126ecb_0_226: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g24494126ecb_0_2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24494126ecb_0_239: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2" name="Google Shape;282;g24494126ecb_0_2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4494126ecb_0_247: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1" name="Google Shape;291;g24494126ecb_0_2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24494126ecb_0_258: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3" name="Google Shape;303;g24494126ecb_0_2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4494126ecb_0_266: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2" name="Google Shape;312;g24494126ecb_0_2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4494126ecb_0_274: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1" name="Google Shape;321;g24494126ecb_0_2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24494126ecb_0_283: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1" name="Google Shape;331;g24494126ecb_0_2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42b2feaa0b_0_1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7" name="Google Shape;167;g242b2feaa0b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24494126ecb_0_292: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1" name="Google Shape;341;g24494126ecb_0_2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42b2feaa0b_0_2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4" name="Google Shape;174;g242b2feaa0b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42b2feaa0b_0_3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8" name="Google Shape;188;g242b2feaa0b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42b2feaa0b_0_7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7" name="Google Shape;197;g242b2feaa0b_0_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42b2feaa0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42b2feaa0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42b2feaa0b_0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242b2feaa0b_0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42b2feaa0b_0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42b2feaa0b_0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4494126ecb_0_196: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4" name="Google Shape;234;g24494126ecb_0_1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ARK">
  <p:cSld name="DARK">
    <p:bg>
      <p:bgPr>
        <a:solidFill>
          <a:schemeClr val="dk1"/>
        </a:solidFill>
        <a:effectLst/>
      </p:bgPr>
    </p:bg>
    <p:spTree>
      <p:nvGrpSpPr>
        <p:cNvPr id="1" name="Shape 50"/>
        <p:cNvGrpSpPr/>
        <p:nvPr/>
      </p:nvGrpSpPr>
      <p:grpSpPr>
        <a:xfrm>
          <a:off x="0" y="0"/>
          <a:ext cx="0" cy="0"/>
          <a:chOff x="0" y="0"/>
          <a:chExt cx="0" cy="0"/>
        </a:xfrm>
      </p:grpSpPr>
      <p:sp>
        <p:nvSpPr>
          <p:cNvPr id="51" name="Google Shape;51;p13"/>
          <p:cNvSpPr>
            <a:spLocks noGrp="1"/>
          </p:cNvSpPr>
          <p:nvPr>
            <p:ph type="pic" idx="2"/>
          </p:nvPr>
        </p:nvSpPr>
        <p:spPr>
          <a:xfrm>
            <a:off x="0" y="0"/>
            <a:ext cx="9144000" cy="51435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LAIN BROWN_ blank">
  <p:cSld name="PLAIN BROWN_ blank">
    <p:bg>
      <p:bgPr>
        <a:solidFill>
          <a:schemeClr val="lt1"/>
        </a:solidFill>
        <a:effectLst/>
      </p:bgPr>
    </p:bg>
    <p:spTree>
      <p:nvGrpSpPr>
        <p:cNvPr id="1" name="Shape 52"/>
        <p:cNvGrpSpPr/>
        <p:nvPr/>
      </p:nvGrpSpPr>
      <p:grpSpPr>
        <a:xfrm>
          <a:off x="0" y="0"/>
          <a:ext cx="0" cy="0"/>
          <a:chOff x="0" y="0"/>
          <a:chExt cx="0" cy="0"/>
        </a:xfrm>
      </p:grpSpPr>
      <p:pic>
        <p:nvPicPr>
          <p:cNvPr id="53" name="Google Shape;53;p14"/>
          <p:cNvPicPr preferRelativeResize="0"/>
          <p:nvPr/>
        </p:nvPicPr>
        <p:blipFill rotWithShape="1">
          <a:blip r:embed="rId2">
            <a:alphaModFix/>
          </a:blip>
          <a:srcRect l="5478" t="4352" r="2601" b="190"/>
          <a:stretch/>
        </p:blipFill>
        <p:spPr>
          <a:xfrm>
            <a:off x="0" y="0"/>
            <a:ext cx="9144000" cy="5143499"/>
          </a:xfrm>
          <a:prstGeom prst="rect">
            <a:avLst/>
          </a:prstGeom>
          <a:noFill/>
          <a:ln>
            <a:noFill/>
          </a:ln>
        </p:spPr>
      </p:pic>
      <p:pic>
        <p:nvPicPr>
          <p:cNvPr id="54" name="Google Shape;54;p14" descr="Logo, company name&#10;&#10;Description automatically generated"/>
          <p:cNvPicPr preferRelativeResize="0"/>
          <p:nvPr/>
        </p:nvPicPr>
        <p:blipFill rotWithShape="1">
          <a:blip r:embed="rId3">
            <a:alphaModFix/>
          </a:blip>
          <a:srcRect/>
          <a:stretch/>
        </p:blipFill>
        <p:spPr>
          <a:xfrm>
            <a:off x="8507832" y="153322"/>
            <a:ext cx="463273" cy="344014"/>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BAE40"/>
          </p15:clr>
        </p15:guide>
        <p15:guide id="2" orient="horz" pos="276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PLAIN BROWN subtitle page">
  <p:cSld name="2_PLAIN BROWN subtitle page">
    <p:bg>
      <p:bgPr>
        <a:solidFill>
          <a:schemeClr val="lt1"/>
        </a:solidFill>
        <a:effectLst/>
      </p:bgPr>
    </p:bg>
    <p:spTree>
      <p:nvGrpSpPr>
        <p:cNvPr id="1" name="Shape 55"/>
        <p:cNvGrpSpPr/>
        <p:nvPr/>
      </p:nvGrpSpPr>
      <p:grpSpPr>
        <a:xfrm>
          <a:off x="0" y="0"/>
          <a:ext cx="0" cy="0"/>
          <a:chOff x="0" y="0"/>
          <a:chExt cx="0" cy="0"/>
        </a:xfrm>
      </p:grpSpPr>
      <p:pic>
        <p:nvPicPr>
          <p:cNvPr id="56" name="Google Shape;56;p15"/>
          <p:cNvPicPr preferRelativeResize="0"/>
          <p:nvPr/>
        </p:nvPicPr>
        <p:blipFill rotWithShape="1">
          <a:blip r:embed="rId2">
            <a:alphaModFix/>
          </a:blip>
          <a:srcRect l="5478" t="4352" r="2601" b="190"/>
          <a:stretch/>
        </p:blipFill>
        <p:spPr>
          <a:xfrm>
            <a:off x="0" y="0"/>
            <a:ext cx="9144000" cy="5143499"/>
          </a:xfrm>
          <a:prstGeom prst="rect">
            <a:avLst/>
          </a:prstGeom>
          <a:noFill/>
          <a:ln>
            <a:noFill/>
          </a:ln>
        </p:spPr>
      </p:pic>
      <p:sp>
        <p:nvSpPr>
          <p:cNvPr id="57" name="Google Shape;57;p15"/>
          <p:cNvSpPr>
            <a:spLocks noGrp="1"/>
          </p:cNvSpPr>
          <p:nvPr>
            <p:ph type="pic" idx="2"/>
          </p:nvPr>
        </p:nvSpPr>
        <p:spPr>
          <a:xfrm>
            <a:off x="4572000" y="0"/>
            <a:ext cx="4572000" cy="5143500"/>
          </a:xfrm>
          <a:prstGeom prst="rect">
            <a:avLst/>
          </a:prstGeom>
          <a:solidFill>
            <a:srgbClr val="E0DAD0"/>
          </a:solidFill>
          <a:ln>
            <a:noFill/>
          </a:ln>
        </p:spPr>
      </p:sp>
      <p:pic>
        <p:nvPicPr>
          <p:cNvPr id="58" name="Google Shape;58;p15" descr="Logo, company name&#10;&#10;Description automatically generated"/>
          <p:cNvPicPr preferRelativeResize="0"/>
          <p:nvPr/>
        </p:nvPicPr>
        <p:blipFill rotWithShape="1">
          <a:blip r:embed="rId3">
            <a:alphaModFix/>
          </a:blip>
          <a:srcRect/>
          <a:stretch/>
        </p:blipFill>
        <p:spPr>
          <a:xfrm>
            <a:off x="8507832" y="153322"/>
            <a:ext cx="463273" cy="344014"/>
          </a:xfrm>
          <a:prstGeom prst="rect">
            <a:avLst/>
          </a:prstGeom>
          <a:noFill/>
          <a:ln>
            <a:noFill/>
          </a:ln>
        </p:spPr>
      </p:pic>
      <p:sp>
        <p:nvSpPr>
          <p:cNvPr id="59" name="Google Shape;59;p15"/>
          <p:cNvSpPr txBox="1">
            <a:spLocks noGrp="1"/>
          </p:cNvSpPr>
          <p:nvPr>
            <p:ph type="body" idx="1"/>
          </p:nvPr>
        </p:nvSpPr>
        <p:spPr>
          <a:xfrm>
            <a:off x="371518" y="1296673"/>
            <a:ext cx="3621900" cy="3512700"/>
          </a:xfrm>
          <a:prstGeom prst="rect">
            <a:avLst/>
          </a:prstGeom>
          <a:noFill/>
          <a:ln>
            <a:noFill/>
          </a:ln>
        </p:spPr>
        <p:txBody>
          <a:bodyPr spcFirstLastPara="1" wrap="square" lIns="0" tIns="0" rIns="0" bIns="0" anchor="t" anchorCtr="0">
            <a:noAutofit/>
          </a:bodyPr>
          <a:lstStyle>
            <a:lvl1pPr marL="457200" lvl="0" indent="-285750" algn="l" rtl="0">
              <a:lnSpc>
                <a:spcPct val="120000"/>
              </a:lnSpc>
              <a:spcBef>
                <a:spcPts val="1100"/>
              </a:spcBef>
              <a:spcAft>
                <a:spcPts val="0"/>
              </a:spcAft>
              <a:buClr>
                <a:srgbClr val="F1E9DD"/>
              </a:buClr>
              <a:buSzPts val="900"/>
              <a:buChar char="●"/>
              <a:defRPr sz="900" b="0" i="0">
                <a:solidFill>
                  <a:srgbClr val="F1E9DD"/>
                </a:solidFill>
                <a:latin typeface="Arial"/>
                <a:ea typeface="Arial"/>
                <a:cs typeface="Arial"/>
                <a:sym typeface="Arial"/>
              </a:defRPr>
            </a:lvl1pPr>
            <a:lvl2pPr marL="914400" lvl="1" indent="-285750" algn="l" rtl="0">
              <a:lnSpc>
                <a:spcPct val="90000"/>
              </a:lnSpc>
              <a:spcBef>
                <a:spcPts val="1200"/>
              </a:spcBef>
              <a:spcAft>
                <a:spcPts val="0"/>
              </a:spcAft>
              <a:buClr>
                <a:srgbClr val="F1E9DD"/>
              </a:buClr>
              <a:buSzPts val="900"/>
              <a:buChar char="○"/>
              <a:defRPr sz="900" b="0" i="0">
                <a:solidFill>
                  <a:srgbClr val="F1E9DD"/>
                </a:solidFill>
                <a:latin typeface="Arial"/>
                <a:ea typeface="Arial"/>
                <a:cs typeface="Arial"/>
                <a:sym typeface="Arial"/>
              </a:defRPr>
            </a:lvl2pPr>
            <a:lvl3pPr marL="1371600" lvl="2" indent="-285750" algn="l" rtl="0">
              <a:lnSpc>
                <a:spcPct val="90000"/>
              </a:lnSpc>
              <a:spcBef>
                <a:spcPts val="1200"/>
              </a:spcBef>
              <a:spcAft>
                <a:spcPts val="0"/>
              </a:spcAft>
              <a:buClr>
                <a:srgbClr val="F1E9DD"/>
              </a:buClr>
              <a:buSzPts val="900"/>
              <a:buChar char="■"/>
              <a:defRPr sz="900" b="0" i="0">
                <a:solidFill>
                  <a:srgbClr val="F1E9DD"/>
                </a:solidFill>
                <a:latin typeface="Arial"/>
                <a:ea typeface="Arial"/>
                <a:cs typeface="Arial"/>
                <a:sym typeface="Arial"/>
              </a:defRPr>
            </a:lvl3pPr>
            <a:lvl4pPr marL="1828800" lvl="3" indent="-285750" algn="just" rtl="0">
              <a:lnSpc>
                <a:spcPct val="90000"/>
              </a:lnSpc>
              <a:spcBef>
                <a:spcPts val="1200"/>
              </a:spcBef>
              <a:spcAft>
                <a:spcPts val="0"/>
              </a:spcAft>
              <a:buClr>
                <a:srgbClr val="F1E9DD"/>
              </a:buClr>
              <a:buSzPts val="900"/>
              <a:buChar char="●"/>
              <a:defRPr sz="900" b="0" i="0">
                <a:solidFill>
                  <a:srgbClr val="F1E9DD"/>
                </a:solidFill>
                <a:latin typeface="Arial"/>
                <a:ea typeface="Arial"/>
                <a:cs typeface="Arial"/>
                <a:sym typeface="Arial"/>
              </a:defRPr>
            </a:lvl4pPr>
            <a:lvl5pPr marL="2286000" lvl="4" indent="-285750" algn="l" rtl="0">
              <a:lnSpc>
                <a:spcPct val="90000"/>
              </a:lnSpc>
              <a:spcBef>
                <a:spcPts val="1200"/>
              </a:spcBef>
              <a:spcAft>
                <a:spcPts val="0"/>
              </a:spcAft>
              <a:buClr>
                <a:srgbClr val="F1E9DD"/>
              </a:buClr>
              <a:buSzPts val="900"/>
              <a:buChar char="○"/>
              <a:defRPr sz="900" b="0" i="0">
                <a:solidFill>
                  <a:srgbClr val="F1E9DD"/>
                </a:solidFill>
                <a:latin typeface="Arial"/>
                <a:ea typeface="Arial"/>
                <a:cs typeface="Arial"/>
                <a:sym typeface="Arial"/>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60" name="Google Shape;60;p15"/>
          <p:cNvSpPr txBox="1">
            <a:spLocks noGrp="1"/>
          </p:cNvSpPr>
          <p:nvPr>
            <p:ph type="title"/>
          </p:nvPr>
        </p:nvSpPr>
        <p:spPr>
          <a:xfrm>
            <a:off x="371517" y="362344"/>
            <a:ext cx="3882300" cy="852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2500"/>
              <a:buNone/>
              <a:defRPr sz="2500">
                <a:solidFill>
                  <a:srgbClr val="F1E9DD"/>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extLst>
    <p:ext uri="{DCECCB84-F9BA-43D5-87BE-67443E8EF086}">
      <p15:sldGuideLst xmlns:p15="http://schemas.microsoft.com/office/powerpoint/2012/main">
        <p15:guide id="1" pos="2880">
          <p15:clr>
            <a:srgbClr val="FBAE40"/>
          </p15:clr>
        </p15:guide>
        <p15:guide id="2" orient="horz" pos="276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IDEO">
  <p:cSld name="VIDEO">
    <p:spTree>
      <p:nvGrpSpPr>
        <p:cNvPr id="1" name="Shape 61"/>
        <p:cNvGrpSpPr/>
        <p:nvPr/>
      </p:nvGrpSpPr>
      <p:grpSpPr>
        <a:xfrm>
          <a:off x="0" y="0"/>
          <a:ext cx="0" cy="0"/>
          <a:chOff x="0" y="0"/>
          <a:chExt cx="0" cy="0"/>
        </a:xfrm>
      </p:grpSpPr>
      <p:sp>
        <p:nvSpPr>
          <p:cNvPr id="62" name="Google Shape;62;p16"/>
          <p:cNvSpPr txBox="1">
            <a:spLocks noGrp="1"/>
          </p:cNvSpPr>
          <p:nvPr>
            <p:ph type="body" idx="1"/>
          </p:nvPr>
        </p:nvSpPr>
        <p:spPr>
          <a:xfrm>
            <a:off x="208344" y="216569"/>
            <a:ext cx="8724900" cy="4726800"/>
          </a:xfrm>
          <a:prstGeom prst="rect">
            <a:avLst/>
          </a:prstGeom>
          <a:noFill/>
          <a:ln>
            <a:noFill/>
          </a:ln>
        </p:spPr>
        <p:txBody>
          <a:bodyPr spcFirstLastPara="1" wrap="square" lIns="38100" tIns="38100" rIns="38100" bIns="38100" anchor="t" anchorCtr="0">
            <a:normAutofit/>
          </a:bodyPr>
          <a:lstStyle>
            <a:lvl1pPr marL="457200" lvl="0" indent="-368300" algn="l" rtl="0">
              <a:lnSpc>
                <a:spcPct val="90000"/>
              </a:lnSpc>
              <a:spcBef>
                <a:spcPts val="1700"/>
              </a:spcBef>
              <a:spcAft>
                <a:spcPts val="0"/>
              </a:spcAft>
              <a:buClr>
                <a:srgbClr val="FFFFFF"/>
              </a:buClr>
              <a:buSzPts val="2200"/>
              <a:buFont typeface="Montserrat Medium"/>
              <a:buChar char="●"/>
              <a:defRPr b="0" i="0"/>
            </a:lvl1pPr>
            <a:lvl2pPr marL="914400" lvl="1" indent="-368300" algn="l" rtl="0">
              <a:lnSpc>
                <a:spcPct val="90000"/>
              </a:lnSpc>
              <a:spcBef>
                <a:spcPts val="1700"/>
              </a:spcBef>
              <a:spcAft>
                <a:spcPts val="0"/>
              </a:spcAft>
              <a:buClr>
                <a:srgbClr val="FFFFFF"/>
              </a:buClr>
              <a:buSzPts val="2200"/>
              <a:buFont typeface="Montserrat Medium"/>
              <a:buChar char="○"/>
              <a:defRPr b="0" i="0"/>
            </a:lvl2pPr>
            <a:lvl3pPr marL="1371600" lvl="2" indent="-368300" algn="l" rtl="0">
              <a:lnSpc>
                <a:spcPct val="90000"/>
              </a:lnSpc>
              <a:spcBef>
                <a:spcPts val="1700"/>
              </a:spcBef>
              <a:spcAft>
                <a:spcPts val="0"/>
              </a:spcAft>
              <a:buClr>
                <a:srgbClr val="FFFFFF"/>
              </a:buClr>
              <a:buSzPts val="2200"/>
              <a:buFont typeface="Montserrat Medium"/>
              <a:buChar char="■"/>
              <a:defRPr b="0" i="0"/>
            </a:lvl3pPr>
            <a:lvl4pPr marL="1828800" lvl="3" indent="-368300" algn="l" rtl="0">
              <a:lnSpc>
                <a:spcPct val="90000"/>
              </a:lnSpc>
              <a:spcBef>
                <a:spcPts val="1700"/>
              </a:spcBef>
              <a:spcAft>
                <a:spcPts val="0"/>
              </a:spcAft>
              <a:buClr>
                <a:srgbClr val="FFFFFF"/>
              </a:buClr>
              <a:buSzPts val="2200"/>
              <a:buFont typeface="Montserrat Medium"/>
              <a:buChar char="●"/>
              <a:defRPr b="0" i="0"/>
            </a:lvl4pPr>
            <a:lvl5pPr marL="2286000" lvl="4" indent="-368300" algn="l" rtl="0">
              <a:lnSpc>
                <a:spcPct val="90000"/>
              </a:lnSpc>
              <a:spcBef>
                <a:spcPts val="1700"/>
              </a:spcBef>
              <a:spcAft>
                <a:spcPts val="0"/>
              </a:spcAft>
              <a:buClr>
                <a:srgbClr val="FFFFFF"/>
              </a:buClr>
              <a:buSzPts val="2200"/>
              <a:buFont typeface="Montserrat Medium"/>
              <a:buChar char="○"/>
              <a:defRPr b="0" i="0"/>
            </a:lvl5pPr>
            <a:lvl6pPr marL="2743200" lvl="5" indent="-336550" algn="l" rtl="0">
              <a:lnSpc>
                <a:spcPct val="90000"/>
              </a:lnSpc>
              <a:spcBef>
                <a:spcPts val="1700"/>
              </a:spcBef>
              <a:spcAft>
                <a:spcPts val="0"/>
              </a:spcAft>
              <a:buClr>
                <a:srgbClr val="FFFFFF"/>
              </a:buClr>
              <a:buSzPts val="1700"/>
              <a:buChar char="■"/>
              <a:defRPr/>
            </a:lvl6pPr>
            <a:lvl7pPr marL="3200400" lvl="6" indent="-336550" algn="l" rtl="0">
              <a:lnSpc>
                <a:spcPct val="90000"/>
              </a:lnSpc>
              <a:spcBef>
                <a:spcPts val="1700"/>
              </a:spcBef>
              <a:spcAft>
                <a:spcPts val="0"/>
              </a:spcAft>
              <a:buClr>
                <a:srgbClr val="FFFFFF"/>
              </a:buClr>
              <a:buSzPts val="1700"/>
              <a:buChar char="●"/>
              <a:defRPr/>
            </a:lvl7pPr>
            <a:lvl8pPr marL="3657600" lvl="7" indent="-336550" algn="l" rtl="0">
              <a:lnSpc>
                <a:spcPct val="90000"/>
              </a:lnSpc>
              <a:spcBef>
                <a:spcPts val="1700"/>
              </a:spcBef>
              <a:spcAft>
                <a:spcPts val="0"/>
              </a:spcAft>
              <a:buClr>
                <a:srgbClr val="FFFFFF"/>
              </a:buClr>
              <a:buSzPts val="1700"/>
              <a:buChar char="○"/>
              <a:defRPr/>
            </a:lvl8pPr>
            <a:lvl9pPr marL="4114800" lvl="8" indent="-336550" algn="l" rtl="0">
              <a:lnSpc>
                <a:spcPct val="90000"/>
              </a:lnSpc>
              <a:spcBef>
                <a:spcPts val="1700"/>
              </a:spcBef>
              <a:spcAft>
                <a:spcPts val="0"/>
              </a:spcAft>
              <a:buClr>
                <a:srgbClr val="FFFFFF"/>
              </a:buClr>
              <a:buSzPts val="17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PLAIN BROWN subtitle page">
  <p:cSld name="3_PLAIN BROWN subtitle page">
    <p:bg>
      <p:bgPr>
        <a:solidFill>
          <a:schemeClr val="lt1"/>
        </a:solidFill>
        <a:effectLst/>
      </p:bgPr>
    </p:bg>
    <p:spTree>
      <p:nvGrpSpPr>
        <p:cNvPr id="1" name="Shape 63"/>
        <p:cNvGrpSpPr/>
        <p:nvPr/>
      </p:nvGrpSpPr>
      <p:grpSpPr>
        <a:xfrm>
          <a:off x="0" y="0"/>
          <a:ext cx="0" cy="0"/>
          <a:chOff x="0" y="0"/>
          <a:chExt cx="0" cy="0"/>
        </a:xfrm>
      </p:grpSpPr>
      <p:pic>
        <p:nvPicPr>
          <p:cNvPr id="64" name="Google Shape;64;p17"/>
          <p:cNvPicPr preferRelativeResize="0"/>
          <p:nvPr/>
        </p:nvPicPr>
        <p:blipFill rotWithShape="1">
          <a:blip r:embed="rId2">
            <a:alphaModFix/>
          </a:blip>
          <a:srcRect l="5478" t="4352" r="2601" b="190"/>
          <a:stretch/>
        </p:blipFill>
        <p:spPr>
          <a:xfrm>
            <a:off x="0" y="0"/>
            <a:ext cx="9144000" cy="5143499"/>
          </a:xfrm>
          <a:prstGeom prst="rect">
            <a:avLst/>
          </a:prstGeom>
          <a:noFill/>
          <a:ln>
            <a:noFill/>
          </a:ln>
        </p:spPr>
      </p:pic>
      <p:pic>
        <p:nvPicPr>
          <p:cNvPr id="65" name="Google Shape;65;p17" descr="Logo, company name&#10;&#10;Description automatically generated"/>
          <p:cNvPicPr preferRelativeResize="0"/>
          <p:nvPr/>
        </p:nvPicPr>
        <p:blipFill rotWithShape="1">
          <a:blip r:embed="rId3">
            <a:alphaModFix/>
          </a:blip>
          <a:srcRect/>
          <a:stretch/>
        </p:blipFill>
        <p:spPr>
          <a:xfrm>
            <a:off x="8507832" y="153322"/>
            <a:ext cx="463273" cy="344014"/>
          </a:xfrm>
          <a:prstGeom prst="rect">
            <a:avLst/>
          </a:prstGeom>
          <a:noFill/>
          <a:ln>
            <a:noFill/>
          </a:ln>
        </p:spPr>
      </p:pic>
      <p:sp>
        <p:nvSpPr>
          <p:cNvPr id="66" name="Google Shape;66;p17"/>
          <p:cNvSpPr txBox="1">
            <a:spLocks noGrp="1"/>
          </p:cNvSpPr>
          <p:nvPr>
            <p:ph type="body" idx="1"/>
          </p:nvPr>
        </p:nvSpPr>
        <p:spPr>
          <a:xfrm>
            <a:off x="371517" y="1296673"/>
            <a:ext cx="8005800" cy="3512700"/>
          </a:xfrm>
          <a:prstGeom prst="rect">
            <a:avLst/>
          </a:prstGeom>
          <a:noFill/>
          <a:ln>
            <a:noFill/>
          </a:ln>
        </p:spPr>
        <p:txBody>
          <a:bodyPr spcFirstLastPara="1" wrap="square" lIns="0" tIns="0" rIns="0" bIns="0" anchor="t" anchorCtr="0">
            <a:noAutofit/>
          </a:bodyPr>
          <a:lstStyle>
            <a:lvl1pPr marL="457200" lvl="0" indent="-285750" algn="just" rtl="0">
              <a:lnSpc>
                <a:spcPct val="120000"/>
              </a:lnSpc>
              <a:spcBef>
                <a:spcPts val="1100"/>
              </a:spcBef>
              <a:spcAft>
                <a:spcPts val="0"/>
              </a:spcAft>
              <a:buClr>
                <a:srgbClr val="F1E9DD"/>
              </a:buClr>
              <a:buSzPts val="900"/>
              <a:buChar char="●"/>
              <a:defRPr sz="900" b="0" i="0">
                <a:solidFill>
                  <a:srgbClr val="F1E9DD"/>
                </a:solidFill>
                <a:latin typeface="Arial"/>
                <a:ea typeface="Arial"/>
                <a:cs typeface="Arial"/>
                <a:sym typeface="Arial"/>
              </a:defRPr>
            </a:lvl1pPr>
            <a:lvl2pPr marL="914400" lvl="1" indent="-285750" algn="just" rtl="0">
              <a:lnSpc>
                <a:spcPct val="90000"/>
              </a:lnSpc>
              <a:spcBef>
                <a:spcPts val="1200"/>
              </a:spcBef>
              <a:spcAft>
                <a:spcPts val="0"/>
              </a:spcAft>
              <a:buClr>
                <a:srgbClr val="F1E9DD"/>
              </a:buClr>
              <a:buSzPts val="900"/>
              <a:buChar char="○"/>
              <a:defRPr sz="900" b="0" i="0">
                <a:solidFill>
                  <a:srgbClr val="F1E9DD"/>
                </a:solidFill>
                <a:latin typeface="Arial"/>
                <a:ea typeface="Arial"/>
                <a:cs typeface="Arial"/>
                <a:sym typeface="Arial"/>
              </a:defRPr>
            </a:lvl2pPr>
            <a:lvl3pPr marL="1371600" lvl="2" indent="-285750" algn="just" rtl="0">
              <a:lnSpc>
                <a:spcPct val="90000"/>
              </a:lnSpc>
              <a:spcBef>
                <a:spcPts val="1200"/>
              </a:spcBef>
              <a:spcAft>
                <a:spcPts val="0"/>
              </a:spcAft>
              <a:buClr>
                <a:srgbClr val="F1E9DD"/>
              </a:buClr>
              <a:buSzPts val="900"/>
              <a:buChar char="■"/>
              <a:defRPr sz="900" b="0" i="0">
                <a:solidFill>
                  <a:srgbClr val="F1E9DD"/>
                </a:solidFill>
                <a:latin typeface="Arial"/>
                <a:ea typeface="Arial"/>
                <a:cs typeface="Arial"/>
                <a:sym typeface="Arial"/>
              </a:defRPr>
            </a:lvl3pPr>
            <a:lvl4pPr marL="1828800" lvl="3" indent="-285750" algn="just" rtl="0">
              <a:lnSpc>
                <a:spcPct val="90000"/>
              </a:lnSpc>
              <a:spcBef>
                <a:spcPts val="1200"/>
              </a:spcBef>
              <a:spcAft>
                <a:spcPts val="0"/>
              </a:spcAft>
              <a:buClr>
                <a:srgbClr val="F1E9DD"/>
              </a:buClr>
              <a:buSzPts val="900"/>
              <a:buChar char="●"/>
              <a:defRPr sz="900" b="0" i="0">
                <a:solidFill>
                  <a:srgbClr val="F1E9DD"/>
                </a:solidFill>
                <a:latin typeface="Arial"/>
                <a:ea typeface="Arial"/>
                <a:cs typeface="Arial"/>
                <a:sym typeface="Arial"/>
              </a:defRPr>
            </a:lvl4pPr>
            <a:lvl5pPr marL="2286000" lvl="4" indent="-285750" algn="just" rtl="0">
              <a:lnSpc>
                <a:spcPct val="90000"/>
              </a:lnSpc>
              <a:spcBef>
                <a:spcPts val="1200"/>
              </a:spcBef>
              <a:spcAft>
                <a:spcPts val="0"/>
              </a:spcAft>
              <a:buClr>
                <a:srgbClr val="F1E9DD"/>
              </a:buClr>
              <a:buSzPts val="900"/>
              <a:buChar char="○"/>
              <a:defRPr sz="900" b="0" i="0">
                <a:solidFill>
                  <a:srgbClr val="F1E9DD"/>
                </a:solidFill>
                <a:latin typeface="Arial"/>
                <a:ea typeface="Arial"/>
                <a:cs typeface="Arial"/>
                <a:sym typeface="Arial"/>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67" name="Google Shape;67;p17"/>
          <p:cNvSpPr txBox="1">
            <a:spLocks noGrp="1"/>
          </p:cNvSpPr>
          <p:nvPr>
            <p:ph type="title"/>
          </p:nvPr>
        </p:nvSpPr>
        <p:spPr>
          <a:xfrm>
            <a:off x="371517" y="362344"/>
            <a:ext cx="8005800" cy="852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2500"/>
              <a:buNone/>
              <a:defRPr sz="2500">
                <a:solidFill>
                  <a:srgbClr val="F1E9DD"/>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extLst>
    <p:ext uri="{DCECCB84-F9BA-43D5-87BE-67443E8EF086}">
      <p15:sldGuideLst xmlns:p15="http://schemas.microsoft.com/office/powerpoint/2012/main">
        <p15:guide id="1" pos="2880">
          <p15:clr>
            <a:srgbClr val="FBAE40"/>
          </p15:clr>
        </p15:guide>
        <p15:guide id="2" orient="horz" pos="276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4_PLAIN BROWN subtitle page">
  <p:cSld name="4_PLAIN BROWN subtitle page">
    <p:bg>
      <p:bgPr>
        <a:solidFill>
          <a:schemeClr val="lt1"/>
        </a:solidFill>
        <a:effectLst/>
      </p:bgPr>
    </p:bg>
    <p:spTree>
      <p:nvGrpSpPr>
        <p:cNvPr id="1" name="Shape 68"/>
        <p:cNvGrpSpPr/>
        <p:nvPr/>
      </p:nvGrpSpPr>
      <p:grpSpPr>
        <a:xfrm>
          <a:off x="0" y="0"/>
          <a:ext cx="0" cy="0"/>
          <a:chOff x="0" y="0"/>
          <a:chExt cx="0" cy="0"/>
        </a:xfrm>
      </p:grpSpPr>
      <p:pic>
        <p:nvPicPr>
          <p:cNvPr id="69" name="Google Shape;69;p18"/>
          <p:cNvPicPr preferRelativeResize="0"/>
          <p:nvPr/>
        </p:nvPicPr>
        <p:blipFill rotWithShape="1">
          <a:blip r:embed="rId2">
            <a:alphaModFix/>
          </a:blip>
          <a:srcRect l="5478" t="4352" r="2601" b="190"/>
          <a:stretch/>
        </p:blipFill>
        <p:spPr>
          <a:xfrm>
            <a:off x="0" y="0"/>
            <a:ext cx="9144000" cy="5143499"/>
          </a:xfrm>
          <a:prstGeom prst="rect">
            <a:avLst/>
          </a:prstGeom>
          <a:noFill/>
          <a:ln>
            <a:noFill/>
          </a:ln>
        </p:spPr>
      </p:pic>
      <p:pic>
        <p:nvPicPr>
          <p:cNvPr id="70" name="Google Shape;70;p18" descr="Logo, company name&#10;&#10;Description automatically generated"/>
          <p:cNvPicPr preferRelativeResize="0"/>
          <p:nvPr/>
        </p:nvPicPr>
        <p:blipFill rotWithShape="1">
          <a:blip r:embed="rId3">
            <a:alphaModFix/>
          </a:blip>
          <a:srcRect/>
          <a:stretch/>
        </p:blipFill>
        <p:spPr>
          <a:xfrm>
            <a:off x="8507832" y="153322"/>
            <a:ext cx="463273" cy="344014"/>
          </a:xfrm>
          <a:prstGeom prst="rect">
            <a:avLst/>
          </a:prstGeom>
          <a:noFill/>
          <a:ln>
            <a:noFill/>
          </a:ln>
        </p:spPr>
      </p:pic>
      <p:sp>
        <p:nvSpPr>
          <p:cNvPr id="71" name="Google Shape;71;p18"/>
          <p:cNvSpPr txBox="1">
            <a:spLocks noGrp="1"/>
          </p:cNvSpPr>
          <p:nvPr>
            <p:ph type="title"/>
          </p:nvPr>
        </p:nvSpPr>
        <p:spPr>
          <a:xfrm>
            <a:off x="371517" y="362344"/>
            <a:ext cx="8005800" cy="852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2500"/>
              <a:buNone/>
              <a:defRPr sz="2500">
                <a:solidFill>
                  <a:srgbClr val="F1E9DD"/>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extLst>
    <p:ext uri="{DCECCB84-F9BA-43D5-87BE-67443E8EF086}">
      <p15:sldGuideLst xmlns:p15="http://schemas.microsoft.com/office/powerpoint/2012/main">
        <p15:guide id="1" pos="2880">
          <p15:clr>
            <a:srgbClr val="FBAE40"/>
          </p15:clr>
        </p15:guide>
        <p15:guide id="2" orient="horz" pos="276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76"/>
        <p:cNvGrpSpPr/>
        <p:nvPr/>
      </p:nvGrpSpPr>
      <p:grpSpPr>
        <a:xfrm>
          <a:off x="0" y="0"/>
          <a:ext cx="0" cy="0"/>
          <a:chOff x="0" y="0"/>
          <a:chExt cx="0" cy="0"/>
        </a:xfrm>
      </p:grpSpPr>
      <p:sp>
        <p:nvSpPr>
          <p:cNvPr id="77" name="Google Shape;77;p20"/>
          <p:cNvSpPr txBox="1">
            <a:spLocks noGrp="1"/>
          </p:cNvSpPr>
          <p:nvPr>
            <p:ph type="body" idx="1"/>
          </p:nvPr>
        </p:nvSpPr>
        <p:spPr>
          <a:xfrm>
            <a:off x="452437" y="4439643"/>
            <a:ext cx="8239200" cy="238800"/>
          </a:xfrm>
          <a:prstGeom prst="rect">
            <a:avLst/>
          </a:prstGeom>
          <a:noFill/>
          <a:ln>
            <a:noFill/>
          </a:ln>
        </p:spPr>
        <p:txBody>
          <a:bodyPr spcFirstLastPara="1" wrap="square" lIns="17150" tIns="17150" rIns="17150" bIns="17150" anchor="b" anchorCtr="0">
            <a:normAutofit/>
          </a:bodyPr>
          <a:lstStyle>
            <a:lvl1pPr marL="457200" lvl="0" indent="-228600" algn="l" rtl="0">
              <a:lnSpc>
                <a:spcPct val="100000"/>
              </a:lnSpc>
              <a:spcBef>
                <a:spcPts val="0"/>
              </a:spcBef>
              <a:spcAft>
                <a:spcPts val="0"/>
              </a:spcAft>
              <a:buClr>
                <a:srgbClr val="FFFFFF"/>
              </a:buClr>
              <a:buSzPts val="1400"/>
              <a:buFont typeface="Helvetica Neue"/>
              <a:buNone/>
              <a:defRPr sz="1400" b="1"/>
            </a:lvl1pPr>
            <a:lvl2pPr marL="914400" lvl="1" indent="-279400" algn="l" rtl="0">
              <a:lnSpc>
                <a:spcPct val="90000"/>
              </a:lnSpc>
              <a:spcBef>
                <a:spcPts val="1700"/>
              </a:spcBef>
              <a:spcAft>
                <a:spcPts val="0"/>
              </a:spcAft>
              <a:buClr>
                <a:srgbClr val="FFFFFF"/>
              </a:buClr>
              <a:buSzPts val="800"/>
              <a:buChar char="•"/>
              <a:defRPr/>
            </a:lvl2pPr>
            <a:lvl3pPr marL="1371600" lvl="2" indent="-279400" algn="l" rtl="0">
              <a:lnSpc>
                <a:spcPct val="90000"/>
              </a:lnSpc>
              <a:spcBef>
                <a:spcPts val="1700"/>
              </a:spcBef>
              <a:spcAft>
                <a:spcPts val="0"/>
              </a:spcAft>
              <a:buClr>
                <a:srgbClr val="FFFFFF"/>
              </a:buClr>
              <a:buSzPts val="800"/>
              <a:buChar char="•"/>
              <a:defRPr/>
            </a:lvl3pPr>
            <a:lvl4pPr marL="1828800" lvl="3" indent="-279400" algn="l" rtl="0">
              <a:lnSpc>
                <a:spcPct val="90000"/>
              </a:lnSpc>
              <a:spcBef>
                <a:spcPts val="1700"/>
              </a:spcBef>
              <a:spcAft>
                <a:spcPts val="0"/>
              </a:spcAft>
              <a:buClr>
                <a:srgbClr val="FFFFFF"/>
              </a:buClr>
              <a:buSzPts val="800"/>
              <a:buChar char="•"/>
              <a:defRPr/>
            </a:lvl4pPr>
            <a:lvl5pPr marL="2286000" lvl="4" indent="-279400" algn="l" rtl="0">
              <a:lnSpc>
                <a:spcPct val="90000"/>
              </a:lnSpc>
              <a:spcBef>
                <a:spcPts val="1700"/>
              </a:spcBef>
              <a:spcAft>
                <a:spcPts val="0"/>
              </a:spcAft>
              <a:buClr>
                <a:srgbClr val="FFFFFF"/>
              </a:buClr>
              <a:buSzPts val="800"/>
              <a:buChar char="•"/>
              <a:defRPr/>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78" name="Google Shape;78;p20"/>
          <p:cNvSpPr txBox="1">
            <a:spLocks noGrp="1"/>
          </p:cNvSpPr>
          <p:nvPr>
            <p:ph type="title"/>
          </p:nvPr>
        </p:nvSpPr>
        <p:spPr>
          <a:xfrm>
            <a:off x="452436" y="965622"/>
            <a:ext cx="8239200" cy="1743000"/>
          </a:xfrm>
          <a:prstGeom prst="rect">
            <a:avLst/>
          </a:prstGeom>
          <a:noFill/>
          <a:ln>
            <a:noFill/>
          </a:ln>
        </p:spPr>
        <p:txBody>
          <a:bodyPr spcFirstLastPara="1" wrap="square" lIns="19050" tIns="19050" rIns="19050" bIns="19050" anchor="b" anchorCtr="0">
            <a:normAutofit/>
          </a:bodyPr>
          <a:lstStyle>
            <a:lvl1pPr lvl="0" algn="l" rtl="0">
              <a:lnSpc>
                <a:spcPct val="80000"/>
              </a:lnSpc>
              <a:spcBef>
                <a:spcPts val="0"/>
              </a:spcBef>
              <a:spcAft>
                <a:spcPts val="0"/>
              </a:spcAft>
              <a:buClr>
                <a:srgbClr val="FFFFFF"/>
              </a:buClr>
              <a:buSzPts val="4400"/>
              <a:buFont typeface="Helvetica Neue"/>
              <a:buNone/>
              <a:defRPr sz="4400"/>
            </a:lvl1pPr>
            <a:lvl2pPr lvl="1" algn="l" rtl="0">
              <a:lnSpc>
                <a:spcPct val="80000"/>
              </a:lnSpc>
              <a:spcBef>
                <a:spcPts val="0"/>
              </a:spcBef>
              <a:spcAft>
                <a:spcPts val="0"/>
              </a:spcAft>
              <a:buClr>
                <a:srgbClr val="FFFFFF"/>
              </a:buClr>
              <a:buSzPts val="700"/>
              <a:buNone/>
              <a:defRPr/>
            </a:lvl2pPr>
            <a:lvl3pPr lvl="2" algn="l" rtl="0">
              <a:lnSpc>
                <a:spcPct val="80000"/>
              </a:lnSpc>
              <a:spcBef>
                <a:spcPts val="0"/>
              </a:spcBef>
              <a:spcAft>
                <a:spcPts val="0"/>
              </a:spcAft>
              <a:buClr>
                <a:srgbClr val="FFFFFF"/>
              </a:buClr>
              <a:buSzPts val="700"/>
              <a:buNone/>
              <a:defRPr/>
            </a:lvl3pPr>
            <a:lvl4pPr lvl="3" algn="l" rtl="0">
              <a:lnSpc>
                <a:spcPct val="80000"/>
              </a:lnSpc>
              <a:spcBef>
                <a:spcPts val="0"/>
              </a:spcBef>
              <a:spcAft>
                <a:spcPts val="0"/>
              </a:spcAft>
              <a:buClr>
                <a:srgbClr val="FFFFFF"/>
              </a:buClr>
              <a:buSzPts val="700"/>
              <a:buNone/>
              <a:defRPr/>
            </a:lvl4pPr>
            <a:lvl5pPr lvl="4" algn="l" rtl="0">
              <a:lnSpc>
                <a:spcPct val="80000"/>
              </a:lnSpc>
              <a:spcBef>
                <a:spcPts val="0"/>
              </a:spcBef>
              <a:spcAft>
                <a:spcPts val="0"/>
              </a:spcAft>
              <a:buClr>
                <a:srgbClr val="FFFFFF"/>
              </a:buClr>
              <a:buSzPts val="700"/>
              <a:buNone/>
              <a:defRPr/>
            </a:lvl5pPr>
            <a:lvl6pPr lvl="5" algn="l" rtl="0">
              <a:lnSpc>
                <a:spcPct val="80000"/>
              </a:lnSpc>
              <a:spcBef>
                <a:spcPts val="0"/>
              </a:spcBef>
              <a:spcAft>
                <a:spcPts val="0"/>
              </a:spcAft>
              <a:buClr>
                <a:srgbClr val="FFFFFF"/>
              </a:buClr>
              <a:buSzPts val="700"/>
              <a:buNone/>
              <a:defRPr/>
            </a:lvl6pPr>
            <a:lvl7pPr lvl="6" algn="l" rtl="0">
              <a:lnSpc>
                <a:spcPct val="80000"/>
              </a:lnSpc>
              <a:spcBef>
                <a:spcPts val="0"/>
              </a:spcBef>
              <a:spcAft>
                <a:spcPts val="0"/>
              </a:spcAft>
              <a:buClr>
                <a:srgbClr val="FFFFFF"/>
              </a:buClr>
              <a:buSzPts val="700"/>
              <a:buNone/>
              <a:defRPr/>
            </a:lvl7pPr>
            <a:lvl8pPr lvl="7" algn="l" rtl="0">
              <a:lnSpc>
                <a:spcPct val="80000"/>
              </a:lnSpc>
              <a:spcBef>
                <a:spcPts val="0"/>
              </a:spcBef>
              <a:spcAft>
                <a:spcPts val="0"/>
              </a:spcAft>
              <a:buClr>
                <a:srgbClr val="FFFFFF"/>
              </a:buClr>
              <a:buSzPts val="700"/>
              <a:buNone/>
              <a:defRPr/>
            </a:lvl8pPr>
            <a:lvl9pPr lvl="8" algn="l" rtl="0">
              <a:lnSpc>
                <a:spcPct val="80000"/>
              </a:lnSpc>
              <a:spcBef>
                <a:spcPts val="0"/>
              </a:spcBef>
              <a:spcAft>
                <a:spcPts val="0"/>
              </a:spcAft>
              <a:buClr>
                <a:srgbClr val="FFFFFF"/>
              </a:buClr>
              <a:buSzPts val="700"/>
              <a:buNone/>
              <a:defRPr/>
            </a:lvl9pPr>
          </a:lstStyle>
          <a:p>
            <a:endParaRPr/>
          </a:p>
        </p:txBody>
      </p:sp>
      <p:sp>
        <p:nvSpPr>
          <p:cNvPr id="79" name="Google Shape;79;p20"/>
          <p:cNvSpPr txBox="1">
            <a:spLocks noGrp="1"/>
          </p:cNvSpPr>
          <p:nvPr>
            <p:ph type="body" idx="2"/>
          </p:nvPr>
        </p:nvSpPr>
        <p:spPr>
          <a:xfrm>
            <a:off x="452438" y="2698824"/>
            <a:ext cx="8239200" cy="714300"/>
          </a:xfrm>
          <a:prstGeom prst="rect">
            <a:avLst/>
          </a:prstGeom>
          <a:noFill/>
          <a:ln>
            <a:noFill/>
          </a:ln>
        </p:spPr>
        <p:txBody>
          <a:bodyPr spcFirstLastPara="1" wrap="square" lIns="19050" tIns="19050" rIns="19050" bIns="19050" anchor="t" anchorCtr="0">
            <a:normAutofit/>
          </a:bodyPr>
          <a:lstStyle>
            <a:lvl1pPr marL="457200" lvl="0" indent="-228600" algn="l" rtl="0">
              <a:lnSpc>
                <a:spcPct val="100000"/>
              </a:lnSpc>
              <a:spcBef>
                <a:spcPts val="0"/>
              </a:spcBef>
              <a:spcAft>
                <a:spcPts val="0"/>
              </a:spcAft>
              <a:buClr>
                <a:srgbClr val="FFFFFF"/>
              </a:buClr>
              <a:buSzPts val="2100"/>
              <a:buFont typeface="Helvetica Neue"/>
              <a:buNone/>
              <a:defRPr sz="2100" b="1"/>
            </a:lvl1pPr>
            <a:lvl2pPr marL="914400" lvl="1" indent="-228600" algn="l" rtl="0">
              <a:lnSpc>
                <a:spcPct val="100000"/>
              </a:lnSpc>
              <a:spcBef>
                <a:spcPts val="0"/>
              </a:spcBef>
              <a:spcAft>
                <a:spcPts val="0"/>
              </a:spcAft>
              <a:buClr>
                <a:srgbClr val="FFFFFF"/>
              </a:buClr>
              <a:buSzPts val="2100"/>
              <a:buFont typeface="Helvetica Neue"/>
              <a:buNone/>
              <a:defRPr sz="2100" b="1"/>
            </a:lvl2pPr>
            <a:lvl3pPr marL="1371600" lvl="2" indent="-228600" algn="l" rtl="0">
              <a:lnSpc>
                <a:spcPct val="100000"/>
              </a:lnSpc>
              <a:spcBef>
                <a:spcPts val="0"/>
              </a:spcBef>
              <a:spcAft>
                <a:spcPts val="0"/>
              </a:spcAft>
              <a:buClr>
                <a:srgbClr val="FFFFFF"/>
              </a:buClr>
              <a:buSzPts val="2100"/>
              <a:buFont typeface="Helvetica Neue"/>
              <a:buNone/>
              <a:defRPr sz="2100" b="1"/>
            </a:lvl3pPr>
            <a:lvl4pPr marL="1828800" lvl="3" indent="-228600" algn="l" rtl="0">
              <a:lnSpc>
                <a:spcPct val="100000"/>
              </a:lnSpc>
              <a:spcBef>
                <a:spcPts val="0"/>
              </a:spcBef>
              <a:spcAft>
                <a:spcPts val="0"/>
              </a:spcAft>
              <a:buClr>
                <a:srgbClr val="FFFFFF"/>
              </a:buClr>
              <a:buSzPts val="2100"/>
              <a:buFont typeface="Helvetica Neue"/>
              <a:buNone/>
              <a:defRPr sz="2100" b="1"/>
            </a:lvl4pPr>
            <a:lvl5pPr marL="2286000" lvl="4" indent="-228600" algn="l" rtl="0">
              <a:lnSpc>
                <a:spcPct val="100000"/>
              </a:lnSpc>
              <a:spcBef>
                <a:spcPts val="0"/>
              </a:spcBef>
              <a:spcAft>
                <a:spcPts val="0"/>
              </a:spcAft>
              <a:buClr>
                <a:srgbClr val="FFFFFF"/>
              </a:buClr>
              <a:buSzPts val="2100"/>
              <a:buFont typeface="Helvetica Neue"/>
              <a:buNone/>
              <a:defRPr sz="2100" b="1"/>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80" name="Google Shape;80;p20"/>
          <p:cNvSpPr txBox="1">
            <a:spLocks noGrp="1"/>
          </p:cNvSpPr>
          <p:nvPr>
            <p:ph type="sldNum" idx="12"/>
          </p:nvPr>
        </p:nvSpPr>
        <p:spPr>
          <a:xfrm>
            <a:off x="4502906"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FFFFFF"/>
              </a:buClr>
              <a:buSzPts val="700"/>
              <a:buFont typeface="Helvetica Neue"/>
              <a:buNone/>
              <a:defRPr sz="700"/>
            </a:lvl1pPr>
            <a:lvl2pPr marL="0" lvl="1" indent="0" algn="ctr" rtl="0">
              <a:lnSpc>
                <a:spcPct val="100000"/>
              </a:lnSpc>
              <a:spcBef>
                <a:spcPts val="0"/>
              </a:spcBef>
              <a:spcAft>
                <a:spcPts val="0"/>
              </a:spcAft>
              <a:buClr>
                <a:srgbClr val="FFFFFF"/>
              </a:buClr>
              <a:buSzPts val="700"/>
              <a:buFont typeface="Helvetica Neue"/>
              <a:buNone/>
              <a:defRPr sz="700"/>
            </a:lvl2pPr>
            <a:lvl3pPr marL="0" lvl="2" indent="0" algn="ctr" rtl="0">
              <a:lnSpc>
                <a:spcPct val="100000"/>
              </a:lnSpc>
              <a:spcBef>
                <a:spcPts val="0"/>
              </a:spcBef>
              <a:spcAft>
                <a:spcPts val="0"/>
              </a:spcAft>
              <a:buClr>
                <a:srgbClr val="FFFFFF"/>
              </a:buClr>
              <a:buSzPts val="700"/>
              <a:buFont typeface="Helvetica Neue"/>
              <a:buNone/>
              <a:defRPr sz="700"/>
            </a:lvl3pPr>
            <a:lvl4pPr marL="0" lvl="3" indent="0" algn="ctr" rtl="0">
              <a:lnSpc>
                <a:spcPct val="100000"/>
              </a:lnSpc>
              <a:spcBef>
                <a:spcPts val="0"/>
              </a:spcBef>
              <a:spcAft>
                <a:spcPts val="0"/>
              </a:spcAft>
              <a:buClr>
                <a:srgbClr val="FFFFFF"/>
              </a:buClr>
              <a:buSzPts val="700"/>
              <a:buFont typeface="Helvetica Neue"/>
              <a:buNone/>
              <a:defRPr sz="700"/>
            </a:lvl4pPr>
            <a:lvl5pPr marL="0" lvl="4" indent="0" algn="ctr" rtl="0">
              <a:lnSpc>
                <a:spcPct val="100000"/>
              </a:lnSpc>
              <a:spcBef>
                <a:spcPts val="0"/>
              </a:spcBef>
              <a:spcAft>
                <a:spcPts val="0"/>
              </a:spcAft>
              <a:buClr>
                <a:srgbClr val="FFFFFF"/>
              </a:buClr>
              <a:buSzPts val="700"/>
              <a:buFont typeface="Helvetica Neue"/>
              <a:buNone/>
              <a:defRPr sz="700"/>
            </a:lvl5pPr>
            <a:lvl6pPr marL="0" lvl="5" indent="0" algn="ctr" rtl="0">
              <a:lnSpc>
                <a:spcPct val="100000"/>
              </a:lnSpc>
              <a:spcBef>
                <a:spcPts val="0"/>
              </a:spcBef>
              <a:spcAft>
                <a:spcPts val="0"/>
              </a:spcAft>
              <a:buClr>
                <a:srgbClr val="FFFFFF"/>
              </a:buClr>
              <a:buSzPts val="700"/>
              <a:buFont typeface="Helvetica Neue"/>
              <a:buNone/>
              <a:defRPr sz="700"/>
            </a:lvl6pPr>
            <a:lvl7pPr marL="0" lvl="6" indent="0" algn="ctr" rtl="0">
              <a:lnSpc>
                <a:spcPct val="100000"/>
              </a:lnSpc>
              <a:spcBef>
                <a:spcPts val="0"/>
              </a:spcBef>
              <a:spcAft>
                <a:spcPts val="0"/>
              </a:spcAft>
              <a:buClr>
                <a:srgbClr val="FFFFFF"/>
              </a:buClr>
              <a:buSzPts val="700"/>
              <a:buFont typeface="Helvetica Neue"/>
              <a:buNone/>
              <a:defRPr sz="700"/>
            </a:lvl7pPr>
            <a:lvl8pPr marL="0" lvl="7" indent="0" algn="ctr" rtl="0">
              <a:lnSpc>
                <a:spcPct val="100000"/>
              </a:lnSpc>
              <a:spcBef>
                <a:spcPts val="0"/>
              </a:spcBef>
              <a:spcAft>
                <a:spcPts val="0"/>
              </a:spcAft>
              <a:buClr>
                <a:srgbClr val="FFFFFF"/>
              </a:buClr>
              <a:buSzPts val="700"/>
              <a:buFont typeface="Helvetica Neue"/>
              <a:buNone/>
              <a:defRPr sz="700"/>
            </a:lvl8pPr>
            <a:lvl9pPr marL="0" lvl="8" indent="0" algn="ctr" rtl="0">
              <a:lnSpc>
                <a:spcPct val="100000"/>
              </a:lnSpc>
              <a:spcBef>
                <a:spcPts val="0"/>
              </a:spcBef>
              <a:spcAft>
                <a:spcPts val="0"/>
              </a:spcAft>
              <a:buClr>
                <a:srgbClr val="FFFFFF"/>
              </a:buClr>
              <a:buSzPts val="700"/>
              <a:buFont typeface="Helvetica Neue"/>
              <a:buNone/>
              <a:defRPr sz="700"/>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mp; Photo" type="tx">
  <p:cSld name="TITLE_AND_BODY">
    <p:spTree>
      <p:nvGrpSpPr>
        <p:cNvPr id="1" name="Shape 81"/>
        <p:cNvGrpSpPr/>
        <p:nvPr/>
      </p:nvGrpSpPr>
      <p:grpSpPr>
        <a:xfrm>
          <a:off x="0" y="0"/>
          <a:ext cx="0" cy="0"/>
          <a:chOff x="0" y="0"/>
          <a:chExt cx="0" cy="0"/>
        </a:xfrm>
      </p:grpSpPr>
      <p:sp>
        <p:nvSpPr>
          <p:cNvPr id="82" name="Google Shape;82;p21"/>
          <p:cNvSpPr>
            <a:spLocks noGrp="1"/>
          </p:cNvSpPr>
          <p:nvPr>
            <p:ph type="pic" idx="2"/>
          </p:nvPr>
        </p:nvSpPr>
        <p:spPr>
          <a:xfrm>
            <a:off x="-161925" y="-1514475"/>
            <a:ext cx="11049000" cy="6762600"/>
          </a:xfrm>
          <a:prstGeom prst="rect">
            <a:avLst/>
          </a:prstGeom>
          <a:noFill/>
          <a:ln>
            <a:noFill/>
          </a:ln>
        </p:spPr>
      </p:sp>
      <p:sp>
        <p:nvSpPr>
          <p:cNvPr id="83" name="Google Shape;83;p21"/>
          <p:cNvSpPr txBox="1">
            <a:spLocks noGrp="1"/>
          </p:cNvSpPr>
          <p:nvPr>
            <p:ph type="title"/>
          </p:nvPr>
        </p:nvSpPr>
        <p:spPr>
          <a:xfrm>
            <a:off x="452438" y="2671763"/>
            <a:ext cx="8239200" cy="1743000"/>
          </a:xfrm>
          <a:prstGeom prst="rect">
            <a:avLst/>
          </a:prstGeom>
          <a:noFill/>
          <a:ln>
            <a:noFill/>
          </a:ln>
        </p:spPr>
        <p:txBody>
          <a:bodyPr spcFirstLastPara="1" wrap="square" lIns="19050" tIns="19050" rIns="19050" bIns="19050" anchor="b" anchorCtr="0">
            <a:normAutofit/>
          </a:bodyPr>
          <a:lstStyle>
            <a:lvl1pPr lvl="0" algn="l" rtl="0">
              <a:lnSpc>
                <a:spcPct val="80000"/>
              </a:lnSpc>
              <a:spcBef>
                <a:spcPts val="0"/>
              </a:spcBef>
              <a:spcAft>
                <a:spcPts val="0"/>
              </a:spcAft>
              <a:buClr>
                <a:srgbClr val="FFFFFF"/>
              </a:buClr>
              <a:buSzPts val="4400"/>
              <a:buFont typeface="Helvetica Neue"/>
              <a:buNone/>
              <a:defRPr sz="4400"/>
            </a:lvl1pPr>
            <a:lvl2pPr lvl="1" algn="l" rtl="0">
              <a:lnSpc>
                <a:spcPct val="80000"/>
              </a:lnSpc>
              <a:spcBef>
                <a:spcPts val="0"/>
              </a:spcBef>
              <a:spcAft>
                <a:spcPts val="0"/>
              </a:spcAft>
              <a:buClr>
                <a:srgbClr val="FFFFFF"/>
              </a:buClr>
              <a:buSzPts val="700"/>
              <a:buNone/>
              <a:defRPr/>
            </a:lvl2pPr>
            <a:lvl3pPr lvl="2" algn="l" rtl="0">
              <a:lnSpc>
                <a:spcPct val="80000"/>
              </a:lnSpc>
              <a:spcBef>
                <a:spcPts val="0"/>
              </a:spcBef>
              <a:spcAft>
                <a:spcPts val="0"/>
              </a:spcAft>
              <a:buClr>
                <a:srgbClr val="FFFFFF"/>
              </a:buClr>
              <a:buSzPts val="700"/>
              <a:buNone/>
              <a:defRPr/>
            </a:lvl3pPr>
            <a:lvl4pPr lvl="3" algn="l" rtl="0">
              <a:lnSpc>
                <a:spcPct val="80000"/>
              </a:lnSpc>
              <a:spcBef>
                <a:spcPts val="0"/>
              </a:spcBef>
              <a:spcAft>
                <a:spcPts val="0"/>
              </a:spcAft>
              <a:buClr>
                <a:srgbClr val="FFFFFF"/>
              </a:buClr>
              <a:buSzPts val="700"/>
              <a:buNone/>
              <a:defRPr/>
            </a:lvl4pPr>
            <a:lvl5pPr lvl="4" algn="l" rtl="0">
              <a:lnSpc>
                <a:spcPct val="80000"/>
              </a:lnSpc>
              <a:spcBef>
                <a:spcPts val="0"/>
              </a:spcBef>
              <a:spcAft>
                <a:spcPts val="0"/>
              </a:spcAft>
              <a:buClr>
                <a:srgbClr val="FFFFFF"/>
              </a:buClr>
              <a:buSzPts val="700"/>
              <a:buNone/>
              <a:defRPr/>
            </a:lvl5pPr>
            <a:lvl6pPr lvl="5" algn="l" rtl="0">
              <a:lnSpc>
                <a:spcPct val="80000"/>
              </a:lnSpc>
              <a:spcBef>
                <a:spcPts val="0"/>
              </a:spcBef>
              <a:spcAft>
                <a:spcPts val="0"/>
              </a:spcAft>
              <a:buClr>
                <a:srgbClr val="FFFFFF"/>
              </a:buClr>
              <a:buSzPts val="700"/>
              <a:buNone/>
              <a:defRPr/>
            </a:lvl6pPr>
            <a:lvl7pPr lvl="6" algn="l" rtl="0">
              <a:lnSpc>
                <a:spcPct val="80000"/>
              </a:lnSpc>
              <a:spcBef>
                <a:spcPts val="0"/>
              </a:spcBef>
              <a:spcAft>
                <a:spcPts val="0"/>
              </a:spcAft>
              <a:buClr>
                <a:srgbClr val="FFFFFF"/>
              </a:buClr>
              <a:buSzPts val="700"/>
              <a:buNone/>
              <a:defRPr/>
            </a:lvl7pPr>
            <a:lvl8pPr lvl="7" algn="l" rtl="0">
              <a:lnSpc>
                <a:spcPct val="80000"/>
              </a:lnSpc>
              <a:spcBef>
                <a:spcPts val="0"/>
              </a:spcBef>
              <a:spcAft>
                <a:spcPts val="0"/>
              </a:spcAft>
              <a:buClr>
                <a:srgbClr val="FFFFFF"/>
              </a:buClr>
              <a:buSzPts val="700"/>
              <a:buNone/>
              <a:defRPr/>
            </a:lvl8pPr>
            <a:lvl9pPr lvl="8" algn="l" rtl="0">
              <a:lnSpc>
                <a:spcPct val="80000"/>
              </a:lnSpc>
              <a:spcBef>
                <a:spcPts val="0"/>
              </a:spcBef>
              <a:spcAft>
                <a:spcPts val="0"/>
              </a:spcAft>
              <a:buClr>
                <a:srgbClr val="FFFFFF"/>
              </a:buClr>
              <a:buSzPts val="700"/>
              <a:buNone/>
              <a:defRPr/>
            </a:lvl9pPr>
          </a:lstStyle>
          <a:p>
            <a:endParaRPr/>
          </a:p>
        </p:txBody>
      </p:sp>
      <p:sp>
        <p:nvSpPr>
          <p:cNvPr id="84" name="Google Shape;84;p21"/>
          <p:cNvSpPr txBox="1">
            <a:spLocks noGrp="1"/>
          </p:cNvSpPr>
          <p:nvPr>
            <p:ph type="body" idx="1"/>
          </p:nvPr>
        </p:nvSpPr>
        <p:spPr>
          <a:xfrm>
            <a:off x="452884" y="414801"/>
            <a:ext cx="8238300" cy="2388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FFFFFF"/>
              </a:buClr>
              <a:buSzPts val="1400"/>
              <a:buFont typeface="Helvetica Neue"/>
              <a:buNone/>
              <a:defRPr sz="1400" b="1"/>
            </a:lvl1pPr>
            <a:lvl2pPr marL="914400" lvl="1" indent="-279400" algn="l" rtl="0">
              <a:lnSpc>
                <a:spcPct val="90000"/>
              </a:lnSpc>
              <a:spcBef>
                <a:spcPts val="1700"/>
              </a:spcBef>
              <a:spcAft>
                <a:spcPts val="0"/>
              </a:spcAft>
              <a:buClr>
                <a:srgbClr val="FFFFFF"/>
              </a:buClr>
              <a:buSzPts val="800"/>
              <a:buChar char="•"/>
              <a:defRPr/>
            </a:lvl2pPr>
            <a:lvl3pPr marL="1371600" lvl="2" indent="-279400" algn="l" rtl="0">
              <a:lnSpc>
                <a:spcPct val="90000"/>
              </a:lnSpc>
              <a:spcBef>
                <a:spcPts val="1700"/>
              </a:spcBef>
              <a:spcAft>
                <a:spcPts val="0"/>
              </a:spcAft>
              <a:buClr>
                <a:srgbClr val="FFFFFF"/>
              </a:buClr>
              <a:buSzPts val="800"/>
              <a:buChar char="•"/>
              <a:defRPr/>
            </a:lvl3pPr>
            <a:lvl4pPr marL="1828800" lvl="3" indent="-279400" algn="l" rtl="0">
              <a:lnSpc>
                <a:spcPct val="90000"/>
              </a:lnSpc>
              <a:spcBef>
                <a:spcPts val="1700"/>
              </a:spcBef>
              <a:spcAft>
                <a:spcPts val="0"/>
              </a:spcAft>
              <a:buClr>
                <a:srgbClr val="FFFFFF"/>
              </a:buClr>
              <a:buSzPts val="800"/>
              <a:buChar char="•"/>
              <a:defRPr/>
            </a:lvl4pPr>
            <a:lvl5pPr marL="2286000" lvl="4" indent="-279400" algn="l" rtl="0">
              <a:lnSpc>
                <a:spcPct val="90000"/>
              </a:lnSpc>
              <a:spcBef>
                <a:spcPts val="1700"/>
              </a:spcBef>
              <a:spcAft>
                <a:spcPts val="0"/>
              </a:spcAft>
              <a:buClr>
                <a:srgbClr val="FFFFFF"/>
              </a:buClr>
              <a:buSzPts val="800"/>
              <a:buChar char="•"/>
              <a:defRPr/>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85" name="Google Shape;85;p21"/>
          <p:cNvSpPr txBox="1">
            <a:spLocks noGrp="1"/>
          </p:cNvSpPr>
          <p:nvPr>
            <p:ph type="body" idx="3"/>
          </p:nvPr>
        </p:nvSpPr>
        <p:spPr>
          <a:xfrm>
            <a:off x="452438" y="4353716"/>
            <a:ext cx="8239200" cy="429300"/>
          </a:xfrm>
          <a:prstGeom prst="rect">
            <a:avLst/>
          </a:prstGeom>
          <a:noFill/>
          <a:ln>
            <a:noFill/>
          </a:ln>
        </p:spPr>
        <p:txBody>
          <a:bodyPr spcFirstLastPara="1" wrap="square" lIns="19050" tIns="19050" rIns="19050" bIns="19050" anchor="t" anchorCtr="0">
            <a:normAutofit/>
          </a:bodyPr>
          <a:lstStyle>
            <a:lvl1pPr marL="457200" lvl="0" indent="-228600" algn="l" rtl="0">
              <a:lnSpc>
                <a:spcPct val="100000"/>
              </a:lnSpc>
              <a:spcBef>
                <a:spcPts val="0"/>
              </a:spcBef>
              <a:spcAft>
                <a:spcPts val="0"/>
              </a:spcAft>
              <a:buClr>
                <a:srgbClr val="FFFFFF"/>
              </a:buClr>
              <a:buSzPts val="2100"/>
              <a:buFont typeface="Helvetica Neue"/>
              <a:buNone/>
              <a:defRPr sz="2100" b="1"/>
            </a:lvl1pPr>
            <a:lvl2pPr marL="914400" lvl="1" indent="-228600" algn="l" rtl="0">
              <a:lnSpc>
                <a:spcPct val="100000"/>
              </a:lnSpc>
              <a:spcBef>
                <a:spcPts val="0"/>
              </a:spcBef>
              <a:spcAft>
                <a:spcPts val="0"/>
              </a:spcAft>
              <a:buClr>
                <a:srgbClr val="FFFFFF"/>
              </a:buClr>
              <a:buSzPts val="2100"/>
              <a:buFont typeface="Helvetica Neue"/>
              <a:buNone/>
              <a:defRPr sz="2100" b="1"/>
            </a:lvl2pPr>
            <a:lvl3pPr marL="1371600" lvl="2" indent="-228600" algn="l" rtl="0">
              <a:lnSpc>
                <a:spcPct val="100000"/>
              </a:lnSpc>
              <a:spcBef>
                <a:spcPts val="0"/>
              </a:spcBef>
              <a:spcAft>
                <a:spcPts val="0"/>
              </a:spcAft>
              <a:buClr>
                <a:srgbClr val="FFFFFF"/>
              </a:buClr>
              <a:buSzPts val="2100"/>
              <a:buFont typeface="Helvetica Neue"/>
              <a:buNone/>
              <a:defRPr sz="2100" b="1"/>
            </a:lvl3pPr>
            <a:lvl4pPr marL="1828800" lvl="3" indent="-228600" algn="l" rtl="0">
              <a:lnSpc>
                <a:spcPct val="100000"/>
              </a:lnSpc>
              <a:spcBef>
                <a:spcPts val="0"/>
              </a:spcBef>
              <a:spcAft>
                <a:spcPts val="0"/>
              </a:spcAft>
              <a:buClr>
                <a:srgbClr val="FFFFFF"/>
              </a:buClr>
              <a:buSzPts val="2100"/>
              <a:buFont typeface="Helvetica Neue"/>
              <a:buNone/>
              <a:defRPr sz="2100" b="1"/>
            </a:lvl4pPr>
            <a:lvl5pPr marL="2286000" lvl="4" indent="-228600" algn="l" rtl="0">
              <a:lnSpc>
                <a:spcPct val="100000"/>
              </a:lnSpc>
              <a:spcBef>
                <a:spcPts val="0"/>
              </a:spcBef>
              <a:spcAft>
                <a:spcPts val="0"/>
              </a:spcAft>
              <a:buClr>
                <a:srgbClr val="FFFFFF"/>
              </a:buClr>
              <a:buSzPts val="2100"/>
              <a:buFont typeface="Helvetica Neue"/>
              <a:buNone/>
              <a:defRPr sz="2100" b="1"/>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86" name="Google Shape;86;p21"/>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FFFFFF"/>
              </a:buClr>
              <a:buSzPts val="700"/>
              <a:buFont typeface="Helvetica Neue"/>
              <a:buNone/>
              <a:defRPr sz="700"/>
            </a:lvl1pPr>
            <a:lvl2pPr marL="0" lvl="1" indent="0" algn="ctr" rtl="0">
              <a:lnSpc>
                <a:spcPct val="100000"/>
              </a:lnSpc>
              <a:spcBef>
                <a:spcPts val="0"/>
              </a:spcBef>
              <a:spcAft>
                <a:spcPts val="0"/>
              </a:spcAft>
              <a:buClr>
                <a:srgbClr val="FFFFFF"/>
              </a:buClr>
              <a:buSzPts val="700"/>
              <a:buFont typeface="Helvetica Neue"/>
              <a:buNone/>
              <a:defRPr sz="700"/>
            </a:lvl2pPr>
            <a:lvl3pPr marL="0" lvl="2" indent="0" algn="ctr" rtl="0">
              <a:lnSpc>
                <a:spcPct val="100000"/>
              </a:lnSpc>
              <a:spcBef>
                <a:spcPts val="0"/>
              </a:spcBef>
              <a:spcAft>
                <a:spcPts val="0"/>
              </a:spcAft>
              <a:buClr>
                <a:srgbClr val="FFFFFF"/>
              </a:buClr>
              <a:buSzPts val="700"/>
              <a:buFont typeface="Helvetica Neue"/>
              <a:buNone/>
              <a:defRPr sz="700"/>
            </a:lvl3pPr>
            <a:lvl4pPr marL="0" lvl="3" indent="0" algn="ctr" rtl="0">
              <a:lnSpc>
                <a:spcPct val="100000"/>
              </a:lnSpc>
              <a:spcBef>
                <a:spcPts val="0"/>
              </a:spcBef>
              <a:spcAft>
                <a:spcPts val="0"/>
              </a:spcAft>
              <a:buClr>
                <a:srgbClr val="FFFFFF"/>
              </a:buClr>
              <a:buSzPts val="700"/>
              <a:buFont typeface="Helvetica Neue"/>
              <a:buNone/>
              <a:defRPr sz="700"/>
            </a:lvl4pPr>
            <a:lvl5pPr marL="0" lvl="4" indent="0" algn="ctr" rtl="0">
              <a:lnSpc>
                <a:spcPct val="100000"/>
              </a:lnSpc>
              <a:spcBef>
                <a:spcPts val="0"/>
              </a:spcBef>
              <a:spcAft>
                <a:spcPts val="0"/>
              </a:spcAft>
              <a:buClr>
                <a:srgbClr val="FFFFFF"/>
              </a:buClr>
              <a:buSzPts val="700"/>
              <a:buFont typeface="Helvetica Neue"/>
              <a:buNone/>
              <a:defRPr sz="700"/>
            </a:lvl5pPr>
            <a:lvl6pPr marL="0" lvl="5" indent="0" algn="ctr" rtl="0">
              <a:lnSpc>
                <a:spcPct val="100000"/>
              </a:lnSpc>
              <a:spcBef>
                <a:spcPts val="0"/>
              </a:spcBef>
              <a:spcAft>
                <a:spcPts val="0"/>
              </a:spcAft>
              <a:buClr>
                <a:srgbClr val="FFFFFF"/>
              </a:buClr>
              <a:buSzPts val="700"/>
              <a:buFont typeface="Helvetica Neue"/>
              <a:buNone/>
              <a:defRPr sz="700"/>
            </a:lvl6pPr>
            <a:lvl7pPr marL="0" lvl="6" indent="0" algn="ctr" rtl="0">
              <a:lnSpc>
                <a:spcPct val="100000"/>
              </a:lnSpc>
              <a:spcBef>
                <a:spcPts val="0"/>
              </a:spcBef>
              <a:spcAft>
                <a:spcPts val="0"/>
              </a:spcAft>
              <a:buClr>
                <a:srgbClr val="FFFFFF"/>
              </a:buClr>
              <a:buSzPts val="700"/>
              <a:buFont typeface="Helvetica Neue"/>
              <a:buNone/>
              <a:defRPr sz="700"/>
            </a:lvl7pPr>
            <a:lvl8pPr marL="0" lvl="7" indent="0" algn="ctr" rtl="0">
              <a:lnSpc>
                <a:spcPct val="100000"/>
              </a:lnSpc>
              <a:spcBef>
                <a:spcPts val="0"/>
              </a:spcBef>
              <a:spcAft>
                <a:spcPts val="0"/>
              </a:spcAft>
              <a:buClr>
                <a:srgbClr val="FFFFFF"/>
              </a:buClr>
              <a:buSzPts val="700"/>
              <a:buFont typeface="Helvetica Neue"/>
              <a:buNone/>
              <a:defRPr sz="700"/>
            </a:lvl8pPr>
            <a:lvl9pPr marL="0" lvl="8" indent="0" algn="ctr" rtl="0">
              <a:lnSpc>
                <a:spcPct val="100000"/>
              </a:lnSpc>
              <a:spcBef>
                <a:spcPts val="0"/>
              </a:spcBef>
              <a:spcAft>
                <a:spcPts val="0"/>
              </a:spcAft>
              <a:buClr>
                <a:srgbClr val="FFFFFF"/>
              </a:buClr>
              <a:buSzPts val="700"/>
              <a:buFont typeface="Helvetica Neue"/>
              <a:buNone/>
              <a:defRPr sz="700"/>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mp; Photo Alt">
  <p:cSld name="Title &amp; Photo Alt">
    <p:spTree>
      <p:nvGrpSpPr>
        <p:cNvPr id="1" name="Shape 87"/>
        <p:cNvGrpSpPr/>
        <p:nvPr/>
      </p:nvGrpSpPr>
      <p:grpSpPr>
        <a:xfrm>
          <a:off x="0" y="0"/>
          <a:ext cx="0" cy="0"/>
          <a:chOff x="0" y="0"/>
          <a:chExt cx="0" cy="0"/>
        </a:xfrm>
      </p:grpSpPr>
      <p:sp>
        <p:nvSpPr>
          <p:cNvPr id="88" name="Google Shape;88;p22"/>
          <p:cNvSpPr txBox="1">
            <a:spLocks noGrp="1"/>
          </p:cNvSpPr>
          <p:nvPr>
            <p:ph type="title"/>
          </p:nvPr>
        </p:nvSpPr>
        <p:spPr>
          <a:xfrm>
            <a:off x="452438" y="476250"/>
            <a:ext cx="3667200" cy="2205900"/>
          </a:xfrm>
          <a:prstGeom prst="rect">
            <a:avLst/>
          </a:prstGeom>
          <a:noFill/>
          <a:ln>
            <a:noFill/>
          </a:ln>
        </p:spPr>
        <p:txBody>
          <a:bodyPr spcFirstLastPara="1" wrap="square" lIns="19050" tIns="19050" rIns="19050" bIns="19050" anchor="b" anchorCtr="0">
            <a:normAutofit/>
          </a:bodyPr>
          <a:lstStyle>
            <a:lvl1pPr lvl="0" algn="l" rtl="0">
              <a:lnSpc>
                <a:spcPct val="80000"/>
              </a:lnSpc>
              <a:spcBef>
                <a:spcPts val="0"/>
              </a:spcBef>
              <a:spcAft>
                <a:spcPts val="0"/>
              </a:spcAft>
              <a:buClr>
                <a:srgbClr val="FFFFFF"/>
              </a:buClr>
              <a:buSzPts val="700"/>
              <a:buNone/>
              <a:defRPr/>
            </a:lvl1pPr>
            <a:lvl2pPr lvl="1" algn="l" rtl="0">
              <a:lnSpc>
                <a:spcPct val="80000"/>
              </a:lnSpc>
              <a:spcBef>
                <a:spcPts val="0"/>
              </a:spcBef>
              <a:spcAft>
                <a:spcPts val="0"/>
              </a:spcAft>
              <a:buClr>
                <a:srgbClr val="FFFFFF"/>
              </a:buClr>
              <a:buSzPts val="700"/>
              <a:buNone/>
              <a:defRPr/>
            </a:lvl2pPr>
            <a:lvl3pPr lvl="2" algn="l" rtl="0">
              <a:lnSpc>
                <a:spcPct val="80000"/>
              </a:lnSpc>
              <a:spcBef>
                <a:spcPts val="0"/>
              </a:spcBef>
              <a:spcAft>
                <a:spcPts val="0"/>
              </a:spcAft>
              <a:buClr>
                <a:srgbClr val="FFFFFF"/>
              </a:buClr>
              <a:buSzPts val="700"/>
              <a:buNone/>
              <a:defRPr/>
            </a:lvl3pPr>
            <a:lvl4pPr lvl="3" algn="l" rtl="0">
              <a:lnSpc>
                <a:spcPct val="80000"/>
              </a:lnSpc>
              <a:spcBef>
                <a:spcPts val="0"/>
              </a:spcBef>
              <a:spcAft>
                <a:spcPts val="0"/>
              </a:spcAft>
              <a:buClr>
                <a:srgbClr val="FFFFFF"/>
              </a:buClr>
              <a:buSzPts val="700"/>
              <a:buNone/>
              <a:defRPr/>
            </a:lvl4pPr>
            <a:lvl5pPr lvl="4" algn="l" rtl="0">
              <a:lnSpc>
                <a:spcPct val="80000"/>
              </a:lnSpc>
              <a:spcBef>
                <a:spcPts val="0"/>
              </a:spcBef>
              <a:spcAft>
                <a:spcPts val="0"/>
              </a:spcAft>
              <a:buClr>
                <a:srgbClr val="FFFFFF"/>
              </a:buClr>
              <a:buSzPts val="700"/>
              <a:buNone/>
              <a:defRPr/>
            </a:lvl5pPr>
            <a:lvl6pPr lvl="5" algn="l" rtl="0">
              <a:lnSpc>
                <a:spcPct val="80000"/>
              </a:lnSpc>
              <a:spcBef>
                <a:spcPts val="0"/>
              </a:spcBef>
              <a:spcAft>
                <a:spcPts val="0"/>
              </a:spcAft>
              <a:buClr>
                <a:srgbClr val="FFFFFF"/>
              </a:buClr>
              <a:buSzPts val="700"/>
              <a:buNone/>
              <a:defRPr/>
            </a:lvl6pPr>
            <a:lvl7pPr lvl="6" algn="l" rtl="0">
              <a:lnSpc>
                <a:spcPct val="80000"/>
              </a:lnSpc>
              <a:spcBef>
                <a:spcPts val="0"/>
              </a:spcBef>
              <a:spcAft>
                <a:spcPts val="0"/>
              </a:spcAft>
              <a:buClr>
                <a:srgbClr val="FFFFFF"/>
              </a:buClr>
              <a:buSzPts val="700"/>
              <a:buNone/>
              <a:defRPr/>
            </a:lvl7pPr>
            <a:lvl8pPr lvl="7" algn="l" rtl="0">
              <a:lnSpc>
                <a:spcPct val="80000"/>
              </a:lnSpc>
              <a:spcBef>
                <a:spcPts val="0"/>
              </a:spcBef>
              <a:spcAft>
                <a:spcPts val="0"/>
              </a:spcAft>
              <a:buClr>
                <a:srgbClr val="FFFFFF"/>
              </a:buClr>
              <a:buSzPts val="700"/>
              <a:buNone/>
              <a:defRPr/>
            </a:lvl8pPr>
            <a:lvl9pPr lvl="8" algn="l" rtl="0">
              <a:lnSpc>
                <a:spcPct val="80000"/>
              </a:lnSpc>
              <a:spcBef>
                <a:spcPts val="0"/>
              </a:spcBef>
              <a:spcAft>
                <a:spcPts val="0"/>
              </a:spcAft>
              <a:buClr>
                <a:srgbClr val="FFFFFF"/>
              </a:buClr>
              <a:buSzPts val="700"/>
              <a:buNone/>
              <a:defRPr/>
            </a:lvl9pPr>
          </a:lstStyle>
          <a:p>
            <a:endParaRPr/>
          </a:p>
        </p:txBody>
      </p:sp>
      <p:sp>
        <p:nvSpPr>
          <p:cNvPr id="89" name="Google Shape;89;p22"/>
          <p:cNvSpPr txBox="1">
            <a:spLocks noGrp="1"/>
          </p:cNvSpPr>
          <p:nvPr>
            <p:ph type="body" idx="1"/>
          </p:nvPr>
        </p:nvSpPr>
        <p:spPr>
          <a:xfrm>
            <a:off x="452438" y="2647716"/>
            <a:ext cx="3667200" cy="2018400"/>
          </a:xfrm>
          <a:prstGeom prst="rect">
            <a:avLst/>
          </a:prstGeom>
          <a:noFill/>
          <a:ln>
            <a:noFill/>
          </a:ln>
        </p:spPr>
        <p:txBody>
          <a:bodyPr spcFirstLastPara="1" wrap="square" lIns="19050" tIns="19050" rIns="19050" bIns="19050" anchor="t" anchorCtr="0">
            <a:normAutofit/>
          </a:bodyPr>
          <a:lstStyle>
            <a:lvl1pPr marL="457200" lvl="0" indent="-228600" algn="l" rtl="0">
              <a:lnSpc>
                <a:spcPct val="100000"/>
              </a:lnSpc>
              <a:spcBef>
                <a:spcPts val="0"/>
              </a:spcBef>
              <a:spcAft>
                <a:spcPts val="0"/>
              </a:spcAft>
              <a:buClr>
                <a:srgbClr val="FFFFFF"/>
              </a:buClr>
              <a:buSzPts val="2100"/>
              <a:buFont typeface="Helvetica Neue"/>
              <a:buNone/>
              <a:defRPr sz="2100" b="1"/>
            </a:lvl1pPr>
            <a:lvl2pPr marL="914400" lvl="1" indent="-228600" algn="l" rtl="0">
              <a:lnSpc>
                <a:spcPct val="100000"/>
              </a:lnSpc>
              <a:spcBef>
                <a:spcPts val="0"/>
              </a:spcBef>
              <a:spcAft>
                <a:spcPts val="0"/>
              </a:spcAft>
              <a:buClr>
                <a:srgbClr val="FFFFFF"/>
              </a:buClr>
              <a:buSzPts val="2100"/>
              <a:buFont typeface="Helvetica Neue"/>
              <a:buNone/>
              <a:defRPr sz="2100" b="1"/>
            </a:lvl2pPr>
            <a:lvl3pPr marL="1371600" lvl="2" indent="-228600" algn="l" rtl="0">
              <a:lnSpc>
                <a:spcPct val="100000"/>
              </a:lnSpc>
              <a:spcBef>
                <a:spcPts val="0"/>
              </a:spcBef>
              <a:spcAft>
                <a:spcPts val="0"/>
              </a:spcAft>
              <a:buClr>
                <a:srgbClr val="FFFFFF"/>
              </a:buClr>
              <a:buSzPts val="2100"/>
              <a:buFont typeface="Helvetica Neue"/>
              <a:buNone/>
              <a:defRPr sz="2100" b="1"/>
            </a:lvl3pPr>
            <a:lvl4pPr marL="1828800" lvl="3" indent="-228600" algn="l" rtl="0">
              <a:lnSpc>
                <a:spcPct val="100000"/>
              </a:lnSpc>
              <a:spcBef>
                <a:spcPts val="0"/>
              </a:spcBef>
              <a:spcAft>
                <a:spcPts val="0"/>
              </a:spcAft>
              <a:buClr>
                <a:srgbClr val="FFFFFF"/>
              </a:buClr>
              <a:buSzPts val="2100"/>
              <a:buFont typeface="Helvetica Neue"/>
              <a:buNone/>
              <a:defRPr sz="2100" b="1"/>
            </a:lvl4pPr>
            <a:lvl5pPr marL="2286000" lvl="4" indent="-228600" algn="l" rtl="0">
              <a:lnSpc>
                <a:spcPct val="100000"/>
              </a:lnSpc>
              <a:spcBef>
                <a:spcPts val="0"/>
              </a:spcBef>
              <a:spcAft>
                <a:spcPts val="0"/>
              </a:spcAft>
              <a:buClr>
                <a:srgbClr val="FFFFFF"/>
              </a:buClr>
              <a:buSzPts val="2100"/>
              <a:buFont typeface="Helvetica Neue"/>
              <a:buNone/>
              <a:defRPr sz="2100" b="1"/>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90" name="Google Shape;90;p22"/>
          <p:cNvSpPr>
            <a:spLocks noGrp="1"/>
          </p:cNvSpPr>
          <p:nvPr>
            <p:ph type="pic" idx="2"/>
          </p:nvPr>
        </p:nvSpPr>
        <p:spPr>
          <a:xfrm>
            <a:off x="4519614" y="476250"/>
            <a:ext cx="4195800" cy="4203600"/>
          </a:xfrm>
          <a:prstGeom prst="rect">
            <a:avLst/>
          </a:prstGeom>
          <a:noFill/>
          <a:ln>
            <a:noFill/>
          </a:ln>
        </p:spPr>
      </p:sp>
      <p:sp>
        <p:nvSpPr>
          <p:cNvPr id="91" name="Google Shape;91;p22"/>
          <p:cNvSpPr txBox="1">
            <a:spLocks noGrp="1"/>
          </p:cNvSpPr>
          <p:nvPr>
            <p:ph type="sldNum" idx="12"/>
          </p:nvPr>
        </p:nvSpPr>
        <p:spPr>
          <a:xfrm>
            <a:off x="4500562" y="4906962"/>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FFFFFF"/>
              </a:buClr>
              <a:buSzPts val="700"/>
              <a:buFont typeface="Helvetica Neue"/>
              <a:buNone/>
              <a:defRPr sz="700"/>
            </a:lvl1pPr>
            <a:lvl2pPr marL="0" lvl="1" indent="0" algn="ctr" rtl="0">
              <a:lnSpc>
                <a:spcPct val="100000"/>
              </a:lnSpc>
              <a:spcBef>
                <a:spcPts val="0"/>
              </a:spcBef>
              <a:spcAft>
                <a:spcPts val="0"/>
              </a:spcAft>
              <a:buClr>
                <a:srgbClr val="FFFFFF"/>
              </a:buClr>
              <a:buSzPts val="700"/>
              <a:buFont typeface="Helvetica Neue"/>
              <a:buNone/>
              <a:defRPr sz="700"/>
            </a:lvl2pPr>
            <a:lvl3pPr marL="0" lvl="2" indent="0" algn="ctr" rtl="0">
              <a:lnSpc>
                <a:spcPct val="100000"/>
              </a:lnSpc>
              <a:spcBef>
                <a:spcPts val="0"/>
              </a:spcBef>
              <a:spcAft>
                <a:spcPts val="0"/>
              </a:spcAft>
              <a:buClr>
                <a:srgbClr val="FFFFFF"/>
              </a:buClr>
              <a:buSzPts val="700"/>
              <a:buFont typeface="Helvetica Neue"/>
              <a:buNone/>
              <a:defRPr sz="700"/>
            </a:lvl3pPr>
            <a:lvl4pPr marL="0" lvl="3" indent="0" algn="ctr" rtl="0">
              <a:lnSpc>
                <a:spcPct val="100000"/>
              </a:lnSpc>
              <a:spcBef>
                <a:spcPts val="0"/>
              </a:spcBef>
              <a:spcAft>
                <a:spcPts val="0"/>
              </a:spcAft>
              <a:buClr>
                <a:srgbClr val="FFFFFF"/>
              </a:buClr>
              <a:buSzPts val="700"/>
              <a:buFont typeface="Helvetica Neue"/>
              <a:buNone/>
              <a:defRPr sz="700"/>
            </a:lvl4pPr>
            <a:lvl5pPr marL="0" lvl="4" indent="0" algn="ctr" rtl="0">
              <a:lnSpc>
                <a:spcPct val="100000"/>
              </a:lnSpc>
              <a:spcBef>
                <a:spcPts val="0"/>
              </a:spcBef>
              <a:spcAft>
                <a:spcPts val="0"/>
              </a:spcAft>
              <a:buClr>
                <a:srgbClr val="FFFFFF"/>
              </a:buClr>
              <a:buSzPts val="700"/>
              <a:buFont typeface="Helvetica Neue"/>
              <a:buNone/>
              <a:defRPr sz="700"/>
            </a:lvl5pPr>
            <a:lvl6pPr marL="0" lvl="5" indent="0" algn="ctr" rtl="0">
              <a:lnSpc>
                <a:spcPct val="100000"/>
              </a:lnSpc>
              <a:spcBef>
                <a:spcPts val="0"/>
              </a:spcBef>
              <a:spcAft>
                <a:spcPts val="0"/>
              </a:spcAft>
              <a:buClr>
                <a:srgbClr val="FFFFFF"/>
              </a:buClr>
              <a:buSzPts val="700"/>
              <a:buFont typeface="Helvetica Neue"/>
              <a:buNone/>
              <a:defRPr sz="700"/>
            </a:lvl6pPr>
            <a:lvl7pPr marL="0" lvl="6" indent="0" algn="ctr" rtl="0">
              <a:lnSpc>
                <a:spcPct val="100000"/>
              </a:lnSpc>
              <a:spcBef>
                <a:spcPts val="0"/>
              </a:spcBef>
              <a:spcAft>
                <a:spcPts val="0"/>
              </a:spcAft>
              <a:buClr>
                <a:srgbClr val="FFFFFF"/>
              </a:buClr>
              <a:buSzPts val="700"/>
              <a:buFont typeface="Helvetica Neue"/>
              <a:buNone/>
              <a:defRPr sz="700"/>
            </a:lvl7pPr>
            <a:lvl8pPr marL="0" lvl="7" indent="0" algn="ctr" rtl="0">
              <a:lnSpc>
                <a:spcPct val="100000"/>
              </a:lnSpc>
              <a:spcBef>
                <a:spcPts val="0"/>
              </a:spcBef>
              <a:spcAft>
                <a:spcPts val="0"/>
              </a:spcAft>
              <a:buClr>
                <a:srgbClr val="FFFFFF"/>
              </a:buClr>
              <a:buSzPts val="700"/>
              <a:buFont typeface="Helvetica Neue"/>
              <a:buNone/>
              <a:defRPr sz="700"/>
            </a:lvl8pPr>
            <a:lvl9pPr marL="0" lvl="8" indent="0" algn="ctr" rtl="0">
              <a:lnSpc>
                <a:spcPct val="100000"/>
              </a:lnSpc>
              <a:spcBef>
                <a:spcPts val="0"/>
              </a:spcBef>
              <a:spcAft>
                <a:spcPts val="0"/>
              </a:spcAft>
              <a:buClr>
                <a:srgbClr val="FFFFFF"/>
              </a:buClr>
              <a:buSzPts val="700"/>
              <a:buFont typeface="Helvetica Neue"/>
              <a:buNone/>
              <a:defRPr sz="700"/>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92"/>
        <p:cNvGrpSpPr/>
        <p:nvPr/>
      </p:nvGrpSpPr>
      <p:grpSpPr>
        <a:xfrm>
          <a:off x="0" y="0"/>
          <a:ext cx="0" cy="0"/>
          <a:chOff x="0" y="0"/>
          <a:chExt cx="0" cy="0"/>
        </a:xfrm>
      </p:grpSpPr>
      <p:sp>
        <p:nvSpPr>
          <p:cNvPr id="93" name="Google Shape;93;p23"/>
          <p:cNvSpPr txBox="1">
            <a:spLocks noGrp="1"/>
          </p:cNvSpPr>
          <p:nvPr>
            <p:ph type="title"/>
          </p:nvPr>
        </p:nvSpPr>
        <p:spPr>
          <a:xfrm>
            <a:off x="452438" y="357188"/>
            <a:ext cx="8239200" cy="537300"/>
          </a:xfrm>
          <a:prstGeom prst="rect">
            <a:avLst/>
          </a:prstGeom>
          <a:noFill/>
          <a:ln>
            <a:noFill/>
          </a:ln>
        </p:spPr>
        <p:txBody>
          <a:bodyPr spcFirstLastPara="1" wrap="square" lIns="19050" tIns="19050" rIns="19050" bIns="19050" anchor="t" anchorCtr="0">
            <a:normAutofit/>
          </a:bodyPr>
          <a:lstStyle>
            <a:lvl1pPr lvl="0" algn="l" rtl="0">
              <a:lnSpc>
                <a:spcPct val="80000"/>
              </a:lnSpc>
              <a:spcBef>
                <a:spcPts val="0"/>
              </a:spcBef>
              <a:spcAft>
                <a:spcPts val="0"/>
              </a:spcAft>
              <a:buClr>
                <a:srgbClr val="FFFFFF"/>
              </a:buClr>
              <a:buSzPts val="700"/>
              <a:buNone/>
              <a:defRPr/>
            </a:lvl1pPr>
            <a:lvl2pPr lvl="1" algn="l" rtl="0">
              <a:lnSpc>
                <a:spcPct val="80000"/>
              </a:lnSpc>
              <a:spcBef>
                <a:spcPts val="0"/>
              </a:spcBef>
              <a:spcAft>
                <a:spcPts val="0"/>
              </a:spcAft>
              <a:buClr>
                <a:srgbClr val="FFFFFF"/>
              </a:buClr>
              <a:buSzPts val="700"/>
              <a:buNone/>
              <a:defRPr/>
            </a:lvl2pPr>
            <a:lvl3pPr lvl="2" algn="l" rtl="0">
              <a:lnSpc>
                <a:spcPct val="80000"/>
              </a:lnSpc>
              <a:spcBef>
                <a:spcPts val="0"/>
              </a:spcBef>
              <a:spcAft>
                <a:spcPts val="0"/>
              </a:spcAft>
              <a:buClr>
                <a:srgbClr val="FFFFFF"/>
              </a:buClr>
              <a:buSzPts val="700"/>
              <a:buNone/>
              <a:defRPr/>
            </a:lvl3pPr>
            <a:lvl4pPr lvl="3" algn="l" rtl="0">
              <a:lnSpc>
                <a:spcPct val="80000"/>
              </a:lnSpc>
              <a:spcBef>
                <a:spcPts val="0"/>
              </a:spcBef>
              <a:spcAft>
                <a:spcPts val="0"/>
              </a:spcAft>
              <a:buClr>
                <a:srgbClr val="FFFFFF"/>
              </a:buClr>
              <a:buSzPts val="700"/>
              <a:buNone/>
              <a:defRPr/>
            </a:lvl4pPr>
            <a:lvl5pPr lvl="4" algn="l" rtl="0">
              <a:lnSpc>
                <a:spcPct val="80000"/>
              </a:lnSpc>
              <a:spcBef>
                <a:spcPts val="0"/>
              </a:spcBef>
              <a:spcAft>
                <a:spcPts val="0"/>
              </a:spcAft>
              <a:buClr>
                <a:srgbClr val="FFFFFF"/>
              </a:buClr>
              <a:buSzPts val="700"/>
              <a:buNone/>
              <a:defRPr/>
            </a:lvl5pPr>
            <a:lvl6pPr lvl="5" algn="l" rtl="0">
              <a:lnSpc>
                <a:spcPct val="80000"/>
              </a:lnSpc>
              <a:spcBef>
                <a:spcPts val="0"/>
              </a:spcBef>
              <a:spcAft>
                <a:spcPts val="0"/>
              </a:spcAft>
              <a:buClr>
                <a:srgbClr val="FFFFFF"/>
              </a:buClr>
              <a:buSzPts val="700"/>
              <a:buNone/>
              <a:defRPr/>
            </a:lvl6pPr>
            <a:lvl7pPr lvl="6" algn="l" rtl="0">
              <a:lnSpc>
                <a:spcPct val="80000"/>
              </a:lnSpc>
              <a:spcBef>
                <a:spcPts val="0"/>
              </a:spcBef>
              <a:spcAft>
                <a:spcPts val="0"/>
              </a:spcAft>
              <a:buClr>
                <a:srgbClr val="FFFFFF"/>
              </a:buClr>
              <a:buSzPts val="700"/>
              <a:buNone/>
              <a:defRPr/>
            </a:lvl7pPr>
            <a:lvl8pPr lvl="7" algn="l" rtl="0">
              <a:lnSpc>
                <a:spcPct val="80000"/>
              </a:lnSpc>
              <a:spcBef>
                <a:spcPts val="0"/>
              </a:spcBef>
              <a:spcAft>
                <a:spcPts val="0"/>
              </a:spcAft>
              <a:buClr>
                <a:srgbClr val="FFFFFF"/>
              </a:buClr>
              <a:buSzPts val="700"/>
              <a:buNone/>
              <a:defRPr/>
            </a:lvl8pPr>
            <a:lvl9pPr lvl="8" algn="l" rtl="0">
              <a:lnSpc>
                <a:spcPct val="80000"/>
              </a:lnSpc>
              <a:spcBef>
                <a:spcPts val="0"/>
              </a:spcBef>
              <a:spcAft>
                <a:spcPts val="0"/>
              </a:spcAft>
              <a:buClr>
                <a:srgbClr val="FFFFFF"/>
              </a:buClr>
              <a:buSzPts val="700"/>
              <a:buNone/>
              <a:defRPr/>
            </a:lvl9pPr>
          </a:lstStyle>
          <a:p>
            <a:endParaRPr/>
          </a:p>
        </p:txBody>
      </p:sp>
      <p:sp>
        <p:nvSpPr>
          <p:cNvPr id="94" name="Google Shape;94;p23"/>
          <p:cNvSpPr txBox="1">
            <a:spLocks noGrp="1"/>
          </p:cNvSpPr>
          <p:nvPr>
            <p:ph type="body" idx="1"/>
          </p:nvPr>
        </p:nvSpPr>
        <p:spPr>
          <a:xfrm>
            <a:off x="452438" y="842236"/>
            <a:ext cx="8239200" cy="3507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FFFFFF"/>
              </a:buClr>
              <a:buSzPts val="2100"/>
              <a:buFont typeface="Helvetica Neue"/>
              <a:buNone/>
              <a:defRPr sz="2100" b="1"/>
            </a:lvl1pPr>
            <a:lvl2pPr marL="914400" lvl="1" indent="-279400" algn="l" rtl="0">
              <a:lnSpc>
                <a:spcPct val="90000"/>
              </a:lnSpc>
              <a:spcBef>
                <a:spcPts val="1700"/>
              </a:spcBef>
              <a:spcAft>
                <a:spcPts val="0"/>
              </a:spcAft>
              <a:buClr>
                <a:srgbClr val="FFFFFF"/>
              </a:buClr>
              <a:buSzPts val="800"/>
              <a:buChar char="•"/>
              <a:defRPr/>
            </a:lvl2pPr>
            <a:lvl3pPr marL="1371600" lvl="2" indent="-279400" algn="l" rtl="0">
              <a:lnSpc>
                <a:spcPct val="90000"/>
              </a:lnSpc>
              <a:spcBef>
                <a:spcPts val="1700"/>
              </a:spcBef>
              <a:spcAft>
                <a:spcPts val="0"/>
              </a:spcAft>
              <a:buClr>
                <a:srgbClr val="FFFFFF"/>
              </a:buClr>
              <a:buSzPts val="800"/>
              <a:buChar char="•"/>
              <a:defRPr/>
            </a:lvl3pPr>
            <a:lvl4pPr marL="1828800" lvl="3" indent="-279400" algn="l" rtl="0">
              <a:lnSpc>
                <a:spcPct val="90000"/>
              </a:lnSpc>
              <a:spcBef>
                <a:spcPts val="1700"/>
              </a:spcBef>
              <a:spcAft>
                <a:spcPts val="0"/>
              </a:spcAft>
              <a:buClr>
                <a:srgbClr val="FFFFFF"/>
              </a:buClr>
              <a:buSzPts val="800"/>
              <a:buChar char="•"/>
              <a:defRPr/>
            </a:lvl4pPr>
            <a:lvl5pPr marL="2286000" lvl="4" indent="-279400" algn="l" rtl="0">
              <a:lnSpc>
                <a:spcPct val="90000"/>
              </a:lnSpc>
              <a:spcBef>
                <a:spcPts val="1700"/>
              </a:spcBef>
              <a:spcAft>
                <a:spcPts val="0"/>
              </a:spcAft>
              <a:buClr>
                <a:srgbClr val="FFFFFF"/>
              </a:buClr>
              <a:buSzPts val="800"/>
              <a:buChar char="•"/>
              <a:defRPr/>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95" name="Google Shape;95;p23"/>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rmAutofit/>
          </a:bodyPr>
          <a:lstStyle>
            <a:lvl1pPr marL="457200" lvl="0" indent="-279400" algn="l" rtl="0">
              <a:lnSpc>
                <a:spcPct val="90000"/>
              </a:lnSpc>
              <a:spcBef>
                <a:spcPts val="1700"/>
              </a:spcBef>
              <a:spcAft>
                <a:spcPts val="0"/>
              </a:spcAft>
              <a:buClr>
                <a:srgbClr val="FFFFFF"/>
              </a:buClr>
              <a:buSzPts val="800"/>
              <a:buChar char="•"/>
              <a:defRPr/>
            </a:lvl1pPr>
            <a:lvl2pPr marL="914400" lvl="1" indent="-279400" algn="l" rtl="0">
              <a:lnSpc>
                <a:spcPct val="90000"/>
              </a:lnSpc>
              <a:spcBef>
                <a:spcPts val="1700"/>
              </a:spcBef>
              <a:spcAft>
                <a:spcPts val="0"/>
              </a:spcAft>
              <a:buClr>
                <a:srgbClr val="FFFFFF"/>
              </a:buClr>
              <a:buSzPts val="800"/>
              <a:buChar char="•"/>
              <a:defRPr/>
            </a:lvl2pPr>
            <a:lvl3pPr marL="1371600" lvl="2" indent="-279400" algn="l" rtl="0">
              <a:lnSpc>
                <a:spcPct val="90000"/>
              </a:lnSpc>
              <a:spcBef>
                <a:spcPts val="1700"/>
              </a:spcBef>
              <a:spcAft>
                <a:spcPts val="0"/>
              </a:spcAft>
              <a:buClr>
                <a:srgbClr val="FFFFFF"/>
              </a:buClr>
              <a:buSzPts val="800"/>
              <a:buChar char="•"/>
              <a:defRPr/>
            </a:lvl3pPr>
            <a:lvl4pPr marL="1828800" lvl="3" indent="-279400" algn="l" rtl="0">
              <a:lnSpc>
                <a:spcPct val="90000"/>
              </a:lnSpc>
              <a:spcBef>
                <a:spcPts val="1700"/>
              </a:spcBef>
              <a:spcAft>
                <a:spcPts val="0"/>
              </a:spcAft>
              <a:buClr>
                <a:srgbClr val="FFFFFF"/>
              </a:buClr>
              <a:buSzPts val="800"/>
              <a:buChar char="•"/>
              <a:defRPr/>
            </a:lvl4pPr>
            <a:lvl5pPr marL="2286000" lvl="4" indent="-279400" algn="l" rtl="0">
              <a:lnSpc>
                <a:spcPct val="90000"/>
              </a:lnSpc>
              <a:spcBef>
                <a:spcPts val="1700"/>
              </a:spcBef>
              <a:spcAft>
                <a:spcPts val="0"/>
              </a:spcAft>
              <a:buClr>
                <a:srgbClr val="FFFFFF"/>
              </a:buClr>
              <a:buSzPts val="800"/>
              <a:buChar char="•"/>
              <a:defRPr/>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96" name="Google Shape;96;p23"/>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FFFFFF"/>
              </a:buClr>
              <a:buSzPts val="700"/>
              <a:buFont typeface="Helvetica Neue"/>
              <a:buNone/>
              <a:defRPr sz="700"/>
            </a:lvl1pPr>
            <a:lvl2pPr marL="0" lvl="1" indent="0" algn="ctr" rtl="0">
              <a:lnSpc>
                <a:spcPct val="100000"/>
              </a:lnSpc>
              <a:spcBef>
                <a:spcPts val="0"/>
              </a:spcBef>
              <a:spcAft>
                <a:spcPts val="0"/>
              </a:spcAft>
              <a:buClr>
                <a:srgbClr val="FFFFFF"/>
              </a:buClr>
              <a:buSzPts val="700"/>
              <a:buFont typeface="Helvetica Neue"/>
              <a:buNone/>
              <a:defRPr sz="700"/>
            </a:lvl2pPr>
            <a:lvl3pPr marL="0" lvl="2" indent="0" algn="ctr" rtl="0">
              <a:lnSpc>
                <a:spcPct val="100000"/>
              </a:lnSpc>
              <a:spcBef>
                <a:spcPts val="0"/>
              </a:spcBef>
              <a:spcAft>
                <a:spcPts val="0"/>
              </a:spcAft>
              <a:buClr>
                <a:srgbClr val="FFFFFF"/>
              </a:buClr>
              <a:buSzPts val="700"/>
              <a:buFont typeface="Helvetica Neue"/>
              <a:buNone/>
              <a:defRPr sz="700"/>
            </a:lvl3pPr>
            <a:lvl4pPr marL="0" lvl="3" indent="0" algn="ctr" rtl="0">
              <a:lnSpc>
                <a:spcPct val="100000"/>
              </a:lnSpc>
              <a:spcBef>
                <a:spcPts val="0"/>
              </a:spcBef>
              <a:spcAft>
                <a:spcPts val="0"/>
              </a:spcAft>
              <a:buClr>
                <a:srgbClr val="FFFFFF"/>
              </a:buClr>
              <a:buSzPts val="700"/>
              <a:buFont typeface="Helvetica Neue"/>
              <a:buNone/>
              <a:defRPr sz="700"/>
            </a:lvl4pPr>
            <a:lvl5pPr marL="0" lvl="4" indent="0" algn="ctr" rtl="0">
              <a:lnSpc>
                <a:spcPct val="100000"/>
              </a:lnSpc>
              <a:spcBef>
                <a:spcPts val="0"/>
              </a:spcBef>
              <a:spcAft>
                <a:spcPts val="0"/>
              </a:spcAft>
              <a:buClr>
                <a:srgbClr val="FFFFFF"/>
              </a:buClr>
              <a:buSzPts val="700"/>
              <a:buFont typeface="Helvetica Neue"/>
              <a:buNone/>
              <a:defRPr sz="700"/>
            </a:lvl5pPr>
            <a:lvl6pPr marL="0" lvl="5" indent="0" algn="ctr" rtl="0">
              <a:lnSpc>
                <a:spcPct val="100000"/>
              </a:lnSpc>
              <a:spcBef>
                <a:spcPts val="0"/>
              </a:spcBef>
              <a:spcAft>
                <a:spcPts val="0"/>
              </a:spcAft>
              <a:buClr>
                <a:srgbClr val="FFFFFF"/>
              </a:buClr>
              <a:buSzPts val="700"/>
              <a:buFont typeface="Helvetica Neue"/>
              <a:buNone/>
              <a:defRPr sz="700"/>
            </a:lvl6pPr>
            <a:lvl7pPr marL="0" lvl="6" indent="0" algn="ctr" rtl="0">
              <a:lnSpc>
                <a:spcPct val="100000"/>
              </a:lnSpc>
              <a:spcBef>
                <a:spcPts val="0"/>
              </a:spcBef>
              <a:spcAft>
                <a:spcPts val="0"/>
              </a:spcAft>
              <a:buClr>
                <a:srgbClr val="FFFFFF"/>
              </a:buClr>
              <a:buSzPts val="700"/>
              <a:buFont typeface="Helvetica Neue"/>
              <a:buNone/>
              <a:defRPr sz="700"/>
            </a:lvl7pPr>
            <a:lvl8pPr marL="0" lvl="7" indent="0" algn="ctr" rtl="0">
              <a:lnSpc>
                <a:spcPct val="100000"/>
              </a:lnSpc>
              <a:spcBef>
                <a:spcPts val="0"/>
              </a:spcBef>
              <a:spcAft>
                <a:spcPts val="0"/>
              </a:spcAft>
              <a:buClr>
                <a:srgbClr val="FFFFFF"/>
              </a:buClr>
              <a:buSzPts val="700"/>
              <a:buFont typeface="Helvetica Neue"/>
              <a:buNone/>
              <a:defRPr sz="700"/>
            </a:lvl8pPr>
            <a:lvl9pPr marL="0" lvl="8" indent="0" algn="ctr" rtl="0">
              <a:lnSpc>
                <a:spcPct val="100000"/>
              </a:lnSpc>
              <a:spcBef>
                <a:spcPts val="0"/>
              </a:spcBef>
              <a:spcAft>
                <a:spcPts val="0"/>
              </a:spcAft>
              <a:buClr>
                <a:srgbClr val="FFFFFF"/>
              </a:buClr>
              <a:buSzPts val="700"/>
              <a:buFont typeface="Helvetica Neue"/>
              <a:buNone/>
              <a:defRPr sz="700"/>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97"/>
        <p:cNvGrpSpPr/>
        <p:nvPr/>
      </p:nvGrpSpPr>
      <p:grpSpPr>
        <a:xfrm>
          <a:off x="0" y="0"/>
          <a:ext cx="0" cy="0"/>
          <a:chOff x="0" y="0"/>
          <a:chExt cx="0" cy="0"/>
        </a:xfrm>
      </p:grpSpPr>
      <p:sp>
        <p:nvSpPr>
          <p:cNvPr id="98" name="Google Shape;98;p24"/>
          <p:cNvSpPr txBox="1">
            <a:spLocks noGrp="1"/>
          </p:cNvSpPr>
          <p:nvPr>
            <p:ph type="body" idx="1"/>
          </p:nvPr>
        </p:nvSpPr>
        <p:spPr>
          <a:xfrm>
            <a:off x="452438" y="1593189"/>
            <a:ext cx="8239200" cy="3096000"/>
          </a:xfrm>
          <a:prstGeom prst="rect">
            <a:avLst/>
          </a:prstGeom>
          <a:noFill/>
          <a:ln>
            <a:noFill/>
          </a:ln>
        </p:spPr>
        <p:txBody>
          <a:bodyPr spcFirstLastPara="1" wrap="square" lIns="19050" tIns="19050" rIns="19050" bIns="19050" anchor="t" anchorCtr="0">
            <a:normAutofit/>
          </a:bodyPr>
          <a:lstStyle>
            <a:lvl1pPr marL="457200" lvl="0" indent="-279400" algn="l" rtl="0">
              <a:lnSpc>
                <a:spcPct val="90000"/>
              </a:lnSpc>
              <a:spcBef>
                <a:spcPts val="1700"/>
              </a:spcBef>
              <a:spcAft>
                <a:spcPts val="0"/>
              </a:spcAft>
              <a:buClr>
                <a:srgbClr val="FFFFFF"/>
              </a:buClr>
              <a:buSzPts val="800"/>
              <a:buChar char="•"/>
              <a:defRPr/>
            </a:lvl1pPr>
            <a:lvl2pPr marL="914400" lvl="1" indent="-279400" algn="l" rtl="0">
              <a:lnSpc>
                <a:spcPct val="90000"/>
              </a:lnSpc>
              <a:spcBef>
                <a:spcPts val="1700"/>
              </a:spcBef>
              <a:spcAft>
                <a:spcPts val="0"/>
              </a:spcAft>
              <a:buClr>
                <a:srgbClr val="FFFFFF"/>
              </a:buClr>
              <a:buSzPts val="800"/>
              <a:buChar char="•"/>
              <a:defRPr/>
            </a:lvl2pPr>
            <a:lvl3pPr marL="1371600" lvl="2" indent="-279400" algn="l" rtl="0">
              <a:lnSpc>
                <a:spcPct val="90000"/>
              </a:lnSpc>
              <a:spcBef>
                <a:spcPts val="1700"/>
              </a:spcBef>
              <a:spcAft>
                <a:spcPts val="0"/>
              </a:spcAft>
              <a:buClr>
                <a:srgbClr val="FFFFFF"/>
              </a:buClr>
              <a:buSzPts val="800"/>
              <a:buChar char="•"/>
              <a:defRPr/>
            </a:lvl3pPr>
            <a:lvl4pPr marL="1828800" lvl="3" indent="-279400" algn="l" rtl="0">
              <a:lnSpc>
                <a:spcPct val="90000"/>
              </a:lnSpc>
              <a:spcBef>
                <a:spcPts val="1700"/>
              </a:spcBef>
              <a:spcAft>
                <a:spcPts val="0"/>
              </a:spcAft>
              <a:buClr>
                <a:srgbClr val="FFFFFF"/>
              </a:buClr>
              <a:buSzPts val="800"/>
              <a:buChar char="•"/>
              <a:defRPr/>
            </a:lvl4pPr>
            <a:lvl5pPr marL="2286000" lvl="4" indent="-279400" algn="l" rtl="0">
              <a:lnSpc>
                <a:spcPct val="90000"/>
              </a:lnSpc>
              <a:spcBef>
                <a:spcPts val="1700"/>
              </a:spcBef>
              <a:spcAft>
                <a:spcPts val="0"/>
              </a:spcAft>
              <a:buClr>
                <a:srgbClr val="FFFFFF"/>
              </a:buClr>
              <a:buSzPts val="800"/>
              <a:buChar char="•"/>
              <a:defRPr/>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99" name="Google Shape;99;p24"/>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FFFFFF"/>
              </a:buClr>
              <a:buSzPts val="700"/>
              <a:buFont typeface="Helvetica Neue"/>
              <a:buNone/>
              <a:defRPr sz="700"/>
            </a:lvl1pPr>
            <a:lvl2pPr marL="0" lvl="1" indent="0" algn="ctr" rtl="0">
              <a:lnSpc>
                <a:spcPct val="100000"/>
              </a:lnSpc>
              <a:spcBef>
                <a:spcPts val="0"/>
              </a:spcBef>
              <a:spcAft>
                <a:spcPts val="0"/>
              </a:spcAft>
              <a:buClr>
                <a:srgbClr val="FFFFFF"/>
              </a:buClr>
              <a:buSzPts val="700"/>
              <a:buFont typeface="Helvetica Neue"/>
              <a:buNone/>
              <a:defRPr sz="700"/>
            </a:lvl2pPr>
            <a:lvl3pPr marL="0" lvl="2" indent="0" algn="ctr" rtl="0">
              <a:lnSpc>
                <a:spcPct val="100000"/>
              </a:lnSpc>
              <a:spcBef>
                <a:spcPts val="0"/>
              </a:spcBef>
              <a:spcAft>
                <a:spcPts val="0"/>
              </a:spcAft>
              <a:buClr>
                <a:srgbClr val="FFFFFF"/>
              </a:buClr>
              <a:buSzPts val="700"/>
              <a:buFont typeface="Helvetica Neue"/>
              <a:buNone/>
              <a:defRPr sz="700"/>
            </a:lvl3pPr>
            <a:lvl4pPr marL="0" lvl="3" indent="0" algn="ctr" rtl="0">
              <a:lnSpc>
                <a:spcPct val="100000"/>
              </a:lnSpc>
              <a:spcBef>
                <a:spcPts val="0"/>
              </a:spcBef>
              <a:spcAft>
                <a:spcPts val="0"/>
              </a:spcAft>
              <a:buClr>
                <a:srgbClr val="FFFFFF"/>
              </a:buClr>
              <a:buSzPts val="700"/>
              <a:buFont typeface="Helvetica Neue"/>
              <a:buNone/>
              <a:defRPr sz="700"/>
            </a:lvl4pPr>
            <a:lvl5pPr marL="0" lvl="4" indent="0" algn="ctr" rtl="0">
              <a:lnSpc>
                <a:spcPct val="100000"/>
              </a:lnSpc>
              <a:spcBef>
                <a:spcPts val="0"/>
              </a:spcBef>
              <a:spcAft>
                <a:spcPts val="0"/>
              </a:spcAft>
              <a:buClr>
                <a:srgbClr val="FFFFFF"/>
              </a:buClr>
              <a:buSzPts val="700"/>
              <a:buFont typeface="Helvetica Neue"/>
              <a:buNone/>
              <a:defRPr sz="700"/>
            </a:lvl5pPr>
            <a:lvl6pPr marL="0" lvl="5" indent="0" algn="ctr" rtl="0">
              <a:lnSpc>
                <a:spcPct val="100000"/>
              </a:lnSpc>
              <a:spcBef>
                <a:spcPts val="0"/>
              </a:spcBef>
              <a:spcAft>
                <a:spcPts val="0"/>
              </a:spcAft>
              <a:buClr>
                <a:srgbClr val="FFFFFF"/>
              </a:buClr>
              <a:buSzPts val="700"/>
              <a:buFont typeface="Helvetica Neue"/>
              <a:buNone/>
              <a:defRPr sz="700"/>
            </a:lvl6pPr>
            <a:lvl7pPr marL="0" lvl="6" indent="0" algn="ctr" rtl="0">
              <a:lnSpc>
                <a:spcPct val="100000"/>
              </a:lnSpc>
              <a:spcBef>
                <a:spcPts val="0"/>
              </a:spcBef>
              <a:spcAft>
                <a:spcPts val="0"/>
              </a:spcAft>
              <a:buClr>
                <a:srgbClr val="FFFFFF"/>
              </a:buClr>
              <a:buSzPts val="700"/>
              <a:buFont typeface="Helvetica Neue"/>
              <a:buNone/>
              <a:defRPr sz="700"/>
            </a:lvl7pPr>
            <a:lvl8pPr marL="0" lvl="7" indent="0" algn="ctr" rtl="0">
              <a:lnSpc>
                <a:spcPct val="100000"/>
              </a:lnSpc>
              <a:spcBef>
                <a:spcPts val="0"/>
              </a:spcBef>
              <a:spcAft>
                <a:spcPts val="0"/>
              </a:spcAft>
              <a:buClr>
                <a:srgbClr val="FFFFFF"/>
              </a:buClr>
              <a:buSzPts val="700"/>
              <a:buFont typeface="Helvetica Neue"/>
              <a:buNone/>
              <a:defRPr sz="700"/>
            </a:lvl8pPr>
            <a:lvl9pPr marL="0" lvl="8" indent="0" algn="ctr" rtl="0">
              <a:lnSpc>
                <a:spcPct val="100000"/>
              </a:lnSpc>
              <a:spcBef>
                <a:spcPts val="0"/>
              </a:spcBef>
              <a:spcAft>
                <a:spcPts val="0"/>
              </a:spcAft>
              <a:buClr>
                <a:srgbClr val="FFFFFF"/>
              </a:buClr>
              <a:buSzPts val="700"/>
              <a:buFont typeface="Helvetica Neue"/>
              <a:buNone/>
              <a:defRPr sz="700"/>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spTree>
      <p:nvGrpSpPr>
        <p:cNvPr id="1" name="Shape 100"/>
        <p:cNvGrpSpPr/>
        <p:nvPr/>
      </p:nvGrpSpPr>
      <p:grpSpPr>
        <a:xfrm>
          <a:off x="0" y="0"/>
          <a:ext cx="0" cy="0"/>
          <a:chOff x="0" y="0"/>
          <a:chExt cx="0" cy="0"/>
        </a:xfrm>
      </p:grpSpPr>
      <p:sp>
        <p:nvSpPr>
          <p:cNvPr id="101" name="Google Shape;101;p25"/>
          <p:cNvSpPr txBox="1">
            <a:spLocks noGrp="1"/>
          </p:cNvSpPr>
          <p:nvPr>
            <p:ph type="title"/>
          </p:nvPr>
        </p:nvSpPr>
        <p:spPr>
          <a:xfrm>
            <a:off x="452438" y="357188"/>
            <a:ext cx="3667200" cy="538200"/>
          </a:xfrm>
          <a:prstGeom prst="rect">
            <a:avLst/>
          </a:prstGeom>
          <a:noFill/>
          <a:ln>
            <a:noFill/>
          </a:ln>
        </p:spPr>
        <p:txBody>
          <a:bodyPr spcFirstLastPara="1" wrap="square" lIns="19050" tIns="19050" rIns="19050" bIns="19050" anchor="t" anchorCtr="0">
            <a:normAutofit/>
          </a:bodyPr>
          <a:lstStyle>
            <a:lvl1pPr lvl="0" algn="l" rtl="0">
              <a:lnSpc>
                <a:spcPct val="80000"/>
              </a:lnSpc>
              <a:spcBef>
                <a:spcPts val="0"/>
              </a:spcBef>
              <a:spcAft>
                <a:spcPts val="0"/>
              </a:spcAft>
              <a:buClr>
                <a:srgbClr val="FFFFFF"/>
              </a:buClr>
              <a:buSzPts val="700"/>
              <a:buNone/>
              <a:defRPr/>
            </a:lvl1pPr>
            <a:lvl2pPr lvl="1" algn="l" rtl="0">
              <a:lnSpc>
                <a:spcPct val="80000"/>
              </a:lnSpc>
              <a:spcBef>
                <a:spcPts val="0"/>
              </a:spcBef>
              <a:spcAft>
                <a:spcPts val="0"/>
              </a:spcAft>
              <a:buClr>
                <a:srgbClr val="FFFFFF"/>
              </a:buClr>
              <a:buSzPts val="700"/>
              <a:buNone/>
              <a:defRPr/>
            </a:lvl2pPr>
            <a:lvl3pPr lvl="2" algn="l" rtl="0">
              <a:lnSpc>
                <a:spcPct val="80000"/>
              </a:lnSpc>
              <a:spcBef>
                <a:spcPts val="0"/>
              </a:spcBef>
              <a:spcAft>
                <a:spcPts val="0"/>
              </a:spcAft>
              <a:buClr>
                <a:srgbClr val="FFFFFF"/>
              </a:buClr>
              <a:buSzPts val="700"/>
              <a:buNone/>
              <a:defRPr/>
            </a:lvl3pPr>
            <a:lvl4pPr lvl="3" algn="l" rtl="0">
              <a:lnSpc>
                <a:spcPct val="80000"/>
              </a:lnSpc>
              <a:spcBef>
                <a:spcPts val="0"/>
              </a:spcBef>
              <a:spcAft>
                <a:spcPts val="0"/>
              </a:spcAft>
              <a:buClr>
                <a:srgbClr val="FFFFFF"/>
              </a:buClr>
              <a:buSzPts val="700"/>
              <a:buNone/>
              <a:defRPr/>
            </a:lvl4pPr>
            <a:lvl5pPr lvl="4" algn="l" rtl="0">
              <a:lnSpc>
                <a:spcPct val="80000"/>
              </a:lnSpc>
              <a:spcBef>
                <a:spcPts val="0"/>
              </a:spcBef>
              <a:spcAft>
                <a:spcPts val="0"/>
              </a:spcAft>
              <a:buClr>
                <a:srgbClr val="FFFFFF"/>
              </a:buClr>
              <a:buSzPts val="700"/>
              <a:buNone/>
              <a:defRPr/>
            </a:lvl5pPr>
            <a:lvl6pPr lvl="5" algn="l" rtl="0">
              <a:lnSpc>
                <a:spcPct val="80000"/>
              </a:lnSpc>
              <a:spcBef>
                <a:spcPts val="0"/>
              </a:spcBef>
              <a:spcAft>
                <a:spcPts val="0"/>
              </a:spcAft>
              <a:buClr>
                <a:srgbClr val="FFFFFF"/>
              </a:buClr>
              <a:buSzPts val="700"/>
              <a:buNone/>
              <a:defRPr/>
            </a:lvl6pPr>
            <a:lvl7pPr lvl="6" algn="l" rtl="0">
              <a:lnSpc>
                <a:spcPct val="80000"/>
              </a:lnSpc>
              <a:spcBef>
                <a:spcPts val="0"/>
              </a:spcBef>
              <a:spcAft>
                <a:spcPts val="0"/>
              </a:spcAft>
              <a:buClr>
                <a:srgbClr val="FFFFFF"/>
              </a:buClr>
              <a:buSzPts val="700"/>
              <a:buNone/>
              <a:defRPr/>
            </a:lvl7pPr>
            <a:lvl8pPr lvl="7" algn="l" rtl="0">
              <a:lnSpc>
                <a:spcPct val="80000"/>
              </a:lnSpc>
              <a:spcBef>
                <a:spcPts val="0"/>
              </a:spcBef>
              <a:spcAft>
                <a:spcPts val="0"/>
              </a:spcAft>
              <a:buClr>
                <a:srgbClr val="FFFFFF"/>
              </a:buClr>
              <a:buSzPts val="700"/>
              <a:buNone/>
              <a:defRPr/>
            </a:lvl8pPr>
            <a:lvl9pPr lvl="8" algn="l" rtl="0">
              <a:lnSpc>
                <a:spcPct val="80000"/>
              </a:lnSpc>
              <a:spcBef>
                <a:spcPts val="0"/>
              </a:spcBef>
              <a:spcAft>
                <a:spcPts val="0"/>
              </a:spcAft>
              <a:buClr>
                <a:srgbClr val="FFFFFF"/>
              </a:buClr>
              <a:buSzPts val="700"/>
              <a:buNone/>
              <a:defRPr/>
            </a:lvl9pPr>
          </a:lstStyle>
          <a:p>
            <a:endParaRPr/>
          </a:p>
        </p:txBody>
      </p:sp>
      <p:sp>
        <p:nvSpPr>
          <p:cNvPr id="102" name="Google Shape;102;p25"/>
          <p:cNvSpPr txBox="1">
            <a:spLocks noGrp="1"/>
          </p:cNvSpPr>
          <p:nvPr>
            <p:ph type="body" idx="1"/>
          </p:nvPr>
        </p:nvSpPr>
        <p:spPr>
          <a:xfrm>
            <a:off x="452438" y="842236"/>
            <a:ext cx="3667200" cy="3507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FFFFFF"/>
              </a:buClr>
              <a:buSzPts val="2100"/>
              <a:buFont typeface="Helvetica Neue"/>
              <a:buNone/>
              <a:defRPr sz="2100" b="1"/>
            </a:lvl1pPr>
            <a:lvl2pPr marL="914400" lvl="1" indent="-279400" algn="l" rtl="0">
              <a:lnSpc>
                <a:spcPct val="90000"/>
              </a:lnSpc>
              <a:spcBef>
                <a:spcPts val="1700"/>
              </a:spcBef>
              <a:spcAft>
                <a:spcPts val="0"/>
              </a:spcAft>
              <a:buClr>
                <a:srgbClr val="FFFFFF"/>
              </a:buClr>
              <a:buSzPts val="800"/>
              <a:buChar char="•"/>
              <a:defRPr/>
            </a:lvl2pPr>
            <a:lvl3pPr marL="1371600" lvl="2" indent="-279400" algn="l" rtl="0">
              <a:lnSpc>
                <a:spcPct val="90000"/>
              </a:lnSpc>
              <a:spcBef>
                <a:spcPts val="1700"/>
              </a:spcBef>
              <a:spcAft>
                <a:spcPts val="0"/>
              </a:spcAft>
              <a:buClr>
                <a:srgbClr val="FFFFFF"/>
              </a:buClr>
              <a:buSzPts val="800"/>
              <a:buChar char="•"/>
              <a:defRPr/>
            </a:lvl3pPr>
            <a:lvl4pPr marL="1828800" lvl="3" indent="-279400" algn="l" rtl="0">
              <a:lnSpc>
                <a:spcPct val="90000"/>
              </a:lnSpc>
              <a:spcBef>
                <a:spcPts val="1700"/>
              </a:spcBef>
              <a:spcAft>
                <a:spcPts val="0"/>
              </a:spcAft>
              <a:buClr>
                <a:srgbClr val="FFFFFF"/>
              </a:buClr>
              <a:buSzPts val="800"/>
              <a:buChar char="•"/>
              <a:defRPr/>
            </a:lvl4pPr>
            <a:lvl5pPr marL="2286000" lvl="4" indent="-279400" algn="l" rtl="0">
              <a:lnSpc>
                <a:spcPct val="90000"/>
              </a:lnSpc>
              <a:spcBef>
                <a:spcPts val="1700"/>
              </a:spcBef>
              <a:spcAft>
                <a:spcPts val="0"/>
              </a:spcAft>
              <a:buClr>
                <a:srgbClr val="FFFFFF"/>
              </a:buClr>
              <a:buSzPts val="800"/>
              <a:buChar char="•"/>
              <a:defRPr/>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103" name="Google Shape;103;p25"/>
          <p:cNvSpPr txBox="1">
            <a:spLocks noGrp="1"/>
          </p:cNvSpPr>
          <p:nvPr>
            <p:ph type="body" idx="2"/>
          </p:nvPr>
        </p:nvSpPr>
        <p:spPr>
          <a:xfrm>
            <a:off x="452438" y="1593189"/>
            <a:ext cx="3667200" cy="3096000"/>
          </a:xfrm>
          <a:prstGeom prst="rect">
            <a:avLst/>
          </a:prstGeom>
          <a:noFill/>
          <a:ln>
            <a:noFill/>
          </a:ln>
        </p:spPr>
        <p:txBody>
          <a:bodyPr spcFirstLastPara="1" wrap="square" lIns="19050" tIns="19050" rIns="19050" bIns="19050" anchor="t" anchorCtr="0">
            <a:normAutofit/>
          </a:bodyPr>
          <a:lstStyle>
            <a:lvl1pPr marL="457200" lvl="0" indent="-279400" algn="l" rtl="0">
              <a:lnSpc>
                <a:spcPct val="90000"/>
              </a:lnSpc>
              <a:spcBef>
                <a:spcPts val="1700"/>
              </a:spcBef>
              <a:spcAft>
                <a:spcPts val="0"/>
              </a:spcAft>
              <a:buClr>
                <a:srgbClr val="FFFFFF"/>
              </a:buClr>
              <a:buSzPts val="800"/>
              <a:buChar char="•"/>
              <a:defRPr/>
            </a:lvl1pPr>
            <a:lvl2pPr marL="914400" lvl="1" indent="-279400" algn="l" rtl="0">
              <a:lnSpc>
                <a:spcPct val="90000"/>
              </a:lnSpc>
              <a:spcBef>
                <a:spcPts val="1700"/>
              </a:spcBef>
              <a:spcAft>
                <a:spcPts val="0"/>
              </a:spcAft>
              <a:buClr>
                <a:srgbClr val="FFFFFF"/>
              </a:buClr>
              <a:buSzPts val="800"/>
              <a:buChar char="•"/>
              <a:defRPr/>
            </a:lvl2pPr>
            <a:lvl3pPr marL="1371600" lvl="2" indent="-279400" algn="l" rtl="0">
              <a:lnSpc>
                <a:spcPct val="90000"/>
              </a:lnSpc>
              <a:spcBef>
                <a:spcPts val="1700"/>
              </a:spcBef>
              <a:spcAft>
                <a:spcPts val="0"/>
              </a:spcAft>
              <a:buClr>
                <a:srgbClr val="FFFFFF"/>
              </a:buClr>
              <a:buSzPts val="800"/>
              <a:buChar char="•"/>
              <a:defRPr/>
            </a:lvl3pPr>
            <a:lvl4pPr marL="1828800" lvl="3" indent="-279400" algn="l" rtl="0">
              <a:lnSpc>
                <a:spcPct val="90000"/>
              </a:lnSpc>
              <a:spcBef>
                <a:spcPts val="1700"/>
              </a:spcBef>
              <a:spcAft>
                <a:spcPts val="0"/>
              </a:spcAft>
              <a:buClr>
                <a:srgbClr val="FFFFFF"/>
              </a:buClr>
              <a:buSzPts val="800"/>
              <a:buChar char="•"/>
              <a:defRPr/>
            </a:lvl4pPr>
            <a:lvl5pPr marL="2286000" lvl="4" indent="-279400" algn="l" rtl="0">
              <a:lnSpc>
                <a:spcPct val="90000"/>
              </a:lnSpc>
              <a:spcBef>
                <a:spcPts val="1700"/>
              </a:spcBef>
              <a:spcAft>
                <a:spcPts val="0"/>
              </a:spcAft>
              <a:buClr>
                <a:srgbClr val="FFFFFF"/>
              </a:buClr>
              <a:buSzPts val="800"/>
              <a:buChar char="•"/>
              <a:defRPr/>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104" name="Google Shape;104;p25"/>
          <p:cNvSpPr>
            <a:spLocks noGrp="1"/>
          </p:cNvSpPr>
          <p:nvPr>
            <p:ph type="pic" idx="3"/>
          </p:nvPr>
        </p:nvSpPr>
        <p:spPr>
          <a:xfrm>
            <a:off x="2392575" y="473943"/>
            <a:ext cx="8448600" cy="4197600"/>
          </a:xfrm>
          <a:prstGeom prst="rect">
            <a:avLst/>
          </a:prstGeom>
          <a:noFill/>
          <a:ln>
            <a:noFill/>
          </a:ln>
        </p:spPr>
      </p:sp>
      <p:sp>
        <p:nvSpPr>
          <p:cNvPr id="105" name="Google Shape;105;p25"/>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FFFFFF"/>
              </a:buClr>
              <a:buSzPts val="700"/>
              <a:buFont typeface="Helvetica Neue"/>
              <a:buNone/>
              <a:defRPr sz="700"/>
            </a:lvl1pPr>
            <a:lvl2pPr marL="0" lvl="1" indent="0" algn="ctr" rtl="0">
              <a:lnSpc>
                <a:spcPct val="100000"/>
              </a:lnSpc>
              <a:spcBef>
                <a:spcPts val="0"/>
              </a:spcBef>
              <a:spcAft>
                <a:spcPts val="0"/>
              </a:spcAft>
              <a:buClr>
                <a:srgbClr val="FFFFFF"/>
              </a:buClr>
              <a:buSzPts val="700"/>
              <a:buFont typeface="Helvetica Neue"/>
              <a:buNone/>
              <a:defRPr sz="700"/>
            </a:lvl2pPr>
            <a:lvl3pPr marL="0" lvl="2" indent="0" algn="ctr" rtl="0">
              <a:lnSpc>
                <a:spcPct val="100000"/>
              </a:lnSpc>
              <a:spcBef>
                <a:spcPts val="0"/>
              </a:spcBef>
              <a:spcAft>
                <a:spcPts val="0"/>
              </a:spcAft>
              <a:buClr>
                <a:srgbClr val="FFFFFF"/>
              </a:buClr>
              <a:buSzPts val="700"/>
              <a:buFont typeface="Helvetica Neue"/>
              <a:buNone/>
              <a:defRPr sz="700"/>
            </a:lvl3pPr>
            <a:lvl4pPr marL="0" lvl="3" indent="0" algn="ctr" rtl="0">
              <a:lnSpc>
                <a:spcPct val="100000"/>
              </a:lnSpc>
              <a:spcBef>
                <a:spcPts val="0"/>
              </a:spcBef>
              <a:spcAft>
                <a:spcPts val="0"/>
              </a:spcAft>
              <a:buClr>
                <a:srgbClr val="FFFFFF"/>
              </a:buClr>
              <a:buSzPts val="700"/>
              <a:buFont typeface="Helvetica Neue"/>
              <a:buNone/>
              <a:defRPr sz="700"/>
            </a:lvl4pPr>
            <a:lvl5pPr marL="0" lvl="4" indent="0" algn="ctr" rtl="0">
              <a:lnSpc>
                <a:spcPct val="100000"/>
              </a:lnSpc>
              <a:spcBef>
                <a:spcPts val="0"/>
              </a:spcBef>
              <a:spcAft>
                <a:spcPts val="0"/>
              </a:spcAft>
              <a:buClr>
                <a:srgbClr val="FFFFFF"/>
              </a:buClr>
              <a:buSzPts val="700"/>
              <a:buFont typeface="Helvetica Neue"/>
              <a:buNone/>
              <a:defRPr sz="700"/>
            </a:lvl5pPr>
            <a:lvl6pPr marL="0" lvl="5" indent="0" algn="ctr" rtl="0">
              <a:lnSpc>
                <a:spcPct val="100000"/>
              </a:lnSpc>
              <a:spcBef>
                <a:spcPts val="0"/>
              </a:spcBef>
              <a:spcAft>
                <a:spcPts val="0"/>
              </a:spcAft>
              <a:buClr>
                <a:srgbClr val="FFFFFF"/>
              </a:buClr>
              <a:buSzPts val="700"/>
              <a:buFont typeface="Helvetica Neue"/>
              <a:buNone/>
              <a:defRPr sz="700"/>
            </a:lvl6pPr>
            <a:lvl7pPr marL="0" lvl="6" indent="0" algn="ctr" rtl="0">
              <a:lnSpc>
                <a:spcPct val="100000"/>
              </a:lnSpc>
              <a:spcBef>
                <a:spcPts val="0"/>
              </a:spcBef>
              <a:spcAft>
                <a:spcPts val="0"/>
              </a:spcAft>
              <a:buClr>
                <a:srgbClr val="FFFFFF"/>
              </a:buClr>
              <a:buSzPts val="700"/>
              <a:buFont typeface="Helvetica Neue"/>
              <a:buNone/>
              <a:defRPr sz="700"/>
            </a:lvl7pPr>
            <a:lvl8pPr marL="0" lvl="7" indent="0" algn="ctr" rtl="0">
              <a:lnSpc>
                <a:spcPct val="100000"/>
              </a:lnSpc>
              <a:spcBef>
                <a:spcPts val="0"/>
              </a:spcBef>
              <a:spcAft>
                <a:spcPts val="0"/>
              </a:spcAft>
              <a:buClr>
                <a:srgbClr val="FFFFFF"/>
              </a:buClr>
              <a:buSzPts val="700"/>
              <a:buFont typeface="Helvetica Neue"/>
              <a:buNone/>
              <a:defRPr sz="700"/>
            </a:lvl8pPr>
            <a:lvl9pPr marL="0" lvl="8" indent="0" algn="ctr" rtl="0">
              <a:lnSpc>
                <a:spcPct val="100000"/>
              </a:lnSpc>
              <a:spcBef>
                <a:spcPts val="0"/>
              </a:spcBef>
              <a:spcAft>
                <a:spcPts val="0"/>
              </a:spcAft>
              <a:buClr>
                <a:srgbClr val="FFFFFF"/>
              </a:buClr>
              <a:buSzPts val="700"/>
              <a:buFont typeface="Helvetica Neue"/>
              <a:buNone/>
              <a:defRPr sz="700"/>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p:cSld name="Section">
    <p:spTree>
      <p:nvGrpSpPr>
        <p:cNvPr id="1" name="Shape 106"/>
        <p:cNvGrpSpPr/>
        <p:nvPr/>
      </p:nvGrpSpPr>
      <p:grpSpPr>
        <a:xfrm>
          <a:off x="0" y="0"/>
          <a:ext cx="0" cy="0"/>
          <a:chOff x="0" y="0"/>
          <a:chExt cx="0" cy="0"/>
        </a:xfrm>
      </p:grpSpPr>
      <p:sp>
        <p:nvSpPr>
          <p:cNvPr id="107" name="Google Shape;107;p26"/>
          <p:cNvSpPr txBox="1">
            <a:spLocks noGrp="1"/>
          </p:cNvSpPr>
          <p:nvPr>
            <p:ph type="title"/>
          </p:nvPr>
        </p:nvSpPr>
        <p:spPr>
          <a:xfrm>
            <a:off x="452436" y="1700213"/>
            <a:ext cx="8239200" cy="1743000"/>
          </a:xfrm>
          <a:prstGeom prst="rect">
            <a:avLst/>
          </a:prstGeom>
          <a:noFill/>
          <a:ln>
            <a:noFill/>
          </a:ln>
        </p:spPr>
        <p:txBody>
          <a:bodyPr spcFirstLastPara="1" wrap="square" lIns="19050" tIns="19050" rIns="19050" bIns="19050" anchor="ctr" anchorCtr="0">
            <a:normAutofit/>
          </a:bodyPr>
          <a:lstStyle>
            <a:lvl1pPr lvl="0" algn="l" rtl="0">
              <a:lnSpc>
                <a:spcPct val="80000"/>
              </a:lnSpc>
              <a:spcBef>
                <a:spcPts val="0"/>
              </a:spcBef>
              <a:spcAft>
                <a:spcPts val="0"/>
              </a:spcAft>
              <a:buClr>
                <a:srgbClr val="FFFFFF"/>
              </a:buClr>
              <a:buSzPts val="4400"/>
              <a:buFont typeface="Helvetica Neue"/>
              <a:buNone/>
              <a:defRPr sz="4400" b="0">
                <a:latin typeface="Helvetica Neue"/>
                <a:ea typeface="Helvetica Neue"/>
                <a:cs typeface="Helvetica Neue"/>
                <a:sym typeface="Helvetica Neue"/>
              </a:defRPr>
            </a:lvl1pPr>
            <a:lvl2pPr lvl="1" algn="l" rtl="0">
              <a:lnSpc>
                <a:spcPct val="80000"/>
              </a:lnSpc>
              <a:spcBef>
                <a:spcPts val="0"/>
              </a:spcBef>
              <a:spcAft>
                <a:spcPts val="0"/>
              </a:spcAft>
              <a:buClr>
                <a:srgbClr val="FFFFFF"/>
              </a:buClr>
              <a:buSzPts val="700"/>
              <a:buNone/>
              <a:defRPr/>
            </a:lvl2pPr>
            <a:lvl3pPr lvl="2" algn="l" rtl="0">
              <a:lnSpc>
                <a:spcPct val="80000"/>
              </a:lnSpc>
              <a:spcBef>
                <a:spcPts val="0"/>
              </a:spcBef>
              <a:spcAft>
                <a:spcPts val="0"/>
              </a:spcAft>
              <a:buClr>
                <a:srgbClr val="FFFFFF"/>
              </a:buClr>
              <a:buSzPts val="700"/>
              <a:buNone/>
              <a:defRPr/>
            </a:lvl3pPr>
            <a:lvl4pPr lvl="3" algn="l" rtl="0">
              <a:lnSpc>
                <a:spcPct val="80000"/>
              </a:lnSpc>
              <a:spcBef>
                <a:spcPts val="0"/>
              </a:spcBef>
              <a:spcAft>
                <a:spcPts val="0"/>
              </a:spcAft>
              <a:buClr>
                <a:srgbClr val="FFFFFF"/>
              </a:buClr>
              <a:buSzPts val="700"/>
              <a:buNone/>
              <a:defRPr/>
            </a:lvl4pPr>
            <a:lvl5pPr lvl="4" algn="l" rtl="0">
              <a:lnSpc>
                <a:spcPct val="80000"/>
              </a:lnSpc>
              <a:spcBef>
                <a:spcPts val="0"/>
              </a:spcBef>
              <a:spcAft>
                <a:spcPts val="0"/>
              </a:spcAft>
              <a:buClr>
                <a:srgbClr val="FFFFFF"/>
              </a:buClr>
              <a:buSzPts val="700"/>
              <a:buNone/>
              <a:defRPr/>
            </a:lvl5pPr>
            <a:lvl6pPr lvl="5" algn="l" rtl="0">
              <a:lnSpc>
                <a:spcPct val="80000"/>
              </a:lnSpc>
              <a:spcBef>
                <a:spcPts val="0"/>
              </a:spcBef>
              <a:spcAft>
                <a:spcPts val="0"/>
              </a:spcAft>
              <a:buClr>
                <a:srgbClr val="FFFFFF"/>
              </a:buClr>
              <a:buSzPts val="700"/>
              <a:buNone/>
              <a:defRPr/>
            </a:lvl6pPr>
            <a:lvl7pPr lvl="6" algn="l" rtl="0">
              <a:lnSpc>
                <a:spcPct val="80000"/>
              </a:lnSpc>
              <a:spcBef>
                <a:spcPts val="0"/>
              </a:spcBef>
              <a:spcAft>
                <a:spcPts val="0"/>
              </a:spcAft>
              <a:buClr>
                <a:srgbClr val="FFFFFF"/>
              </a:buClr>
              <a:buSzPts val="700"/>
              <a:buNone/>
              <a:defRPr/>
            </a:lvl7pPr>
            <a:lvl8pPr lvl="7" algn="l" rtl="0">
              <a:lnSpc>
                <a:spcPct val="80000"/>
              </a:lnSpc>
              <a:spcBef>
                <a:spcPts val="0"/>
              </a:spcBef>
              <a:spcAft>
                <a:spcPts val="0"/>
              </a:spcAft>
              <a:buClr>
                <a:srgbClr val="FFFFFF"/>
              </a:buClr>
              <a:buSzPts val="700"/>
              <a:buNone/>
              <a:defRPr/>
            </a:lvl8pPr>
            <a:lvl9pPr lvl="8" algn="l" rtl="0">
              <a:lnSpc>
                <a:spcPct val="80000"/>
              </a:lnSpc>
              <a:spcBef>
                <a:spcPts val="0"/>
              </a:spcBef>
              <a:spcAft>
                <a:spcPts val="0"/>
              </a:spcAft>
              <a:buClr>
                <a:srgbClr val="FFFFFF"/>
              </a:buClr>
              <a:buSzPts val="700"/>
              <a:buNone/>
              <a:defRPr/>
            </a:lvl9pPr>
          </a:lstStyle>
          <a:p>
            <a:endParaRPr/>
          </a:p>
        </p:txBody>
      </p:sp>
      <p:sp>
        <p:nvSpPr>
          <p:cNvPr id="108" name="Google Shape;108;p26"/>
          <p:cNvSpPr txBox="1">
            <a:spLocks noGrp="1"/>
          </p:cNvSpPr>
          <p:nvPr>
            <p:ph type="sldNum" idx="12"/>
          </p:nvPr>
        </p:nvSpPr>
        <p:spPr>
          <a:xfrm>
            <a:off x="4500562" y="4906962"/>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FFFFFF"/>
              </a:buClr>
              <a:buSzPts val="700"/>
              <a:buFont typeface="Helvetica Neue"/>
              <a:buNone/>
              <a:defRPr sz="700"/>
            </a:lvl1pPr>
            <a:lvl2pPr marL="0" lvl="1" indent="0" algn="ctr" rtl="0">
              <a:lnSpc>
                <a:spcPct val="100000"/>
              </a:lnSpc>
              <a:spcBef>
                <a:spcPts val="0"/>
              </a:spcBef>
              <a:spcAft>
                <a:spcPts val="0"/>
              </a:spcAft>
              <a:buClr>
                <a:srgbClr val="FFFFFF"/>
              </a:buClr>
              <a:buSzPts val="700"/>
              <a:buFont typeface="Helvetica Neue"/>
              <a:buNone/>
              <a:defRPr sz="700"/>
            </a:lvl2pPr>
            <a:lvl3pPr marL="0" lvl="2" indent="0" algn="ctr" rtl="0">
              <a:lnSpc>
                <a:spcPct val="100000"/>
              </a:lnSpc>
              <a:spcBef>
                <a:spcPts val="0"/>
              </a:spcBef>
              <a:spcAft>
                <a:spcPts val="0"/>
              </a:spcAft>
              <a:buClr>
                <a:srgbClr val="FFFFFF"/>
              </a:buClr>
              <a:buSzPts val="700"/>
              <a:buFont typeface="Helvetica Neue"/>
              <a:buNone/>
              <a:defRPr sz="700"/>
            </a:lvl3pPr>
            <a:lvl4pPr marL="0" lvl="3" indent="0" algn="ctr" rtl="0">
              <a:lnSpc>
                <a:spcPct val="100000"/>
              </a:lnSpc>
              <a:spcBef>
                <a:spcPts val="0"/>
              </a:spcBef>
              <a:spcAft>
                <a:spcPts val="0"/>
              </a:spcAft>
              <a:buClr>
                <a:srgbClr val="FFFFFF"/>
              </a:buClr>
              <a:buSzPts val="700"/>
              <a:buFont typeface="Helvetica Neue"/>
              <a:buNone/>
              <a:defRPr sz="700"/>
            </a:lvl4pPr>
            <a:lvl5pPr marL="0" lvl="4" indent="0" algn="ctr" rtl="0">
              <a:lnSpc>
                <a:spcPct val="100000"/>
              </a:lnSpc>
              <a:spcBef>
                <a:spcPts val="0"/>
              </a:spcBef>
              <a:spcAft>
                <a:spcPts val="0"/>
              </a:spcAft>
              <a:buClr>
                <a:srgbClr val="FFFFFF"/>
              </a:buClr>
              <a:buSzPts val="700"/>
              <a:buFont typeface="Helvetica Neue"/>
              <a:buNone/>
              <a:defRPr sz="700"/>
            </a:lvl5pPr>
            <a:lvl6pPr marL="0" lvl="5" indent="0" algn="ctr" rtl="0">
              <a:lnSpc>
                <a:spcPct val="100000"/>
              </a:lnSpc>
              <a:spcBef>
                <a:spcPts val="0"/>
              </a:spcBef>
              <a:spcAft>
                <a:spcPts val="0"/>
              </a:spcAft>
              <a:buClr>
                <a:srgbClr val="FFFFFF"/>
              </a:buClr>
              <a:buSzPts val="700"/>
              <a:buFont typeface="Helvetica Neue"/>
              <a:buNone/>
              <a:defRPr sz="700"/>
            </a:lvl6pPr>
            <a:lvl7pPr marL="0" lvl="6" indent="0" algn="ctr" rtl="0">
              <a:lnSpc>
                <a:spcPct val="100000"/>
              </a:lnSpc>
              <a:spcBef>
                <a:spcPts val="0"/>
              </a:spcBef>
              <a:spcAft>
                <a:spcPts val="0"/>
              </a:spcAft>
              <a:buClr>
                <a:srgbClr val="FFFFFF"/>
              </a:buClr>
              <a:buSzPts val="700"/>
              <a:buFont typeface="Helvetica Neue"/>
              <a:buNone/>
              <a:defRPr sz="700"/>
            </a:lvl7pPr>
            <a:lvl8pPr marL="0" lvl="7" indent="0" algn="ctr" rtl="0">
              <a:lnSpc>
                <a:spcPct val="100000"/>
              </a:lnSpc>
              <a:spcBef>
                <a:spcPts val="0"/>
              </a:spcBef>
              <a:spcAft>
                <a:spcPts val="0"/>
              </a:spcAft>
              <a:buClr>
                <a:srgbClr val="FFFFFF"/>
              </a:buClr>
              <a:buSzPts val="700"/>
              <a:buFont typeface="Helvetica Neue"/>
              <a:buNone/>
              <a:defRPr sz="700"/>
            </a:lvl8pPr>
            <a:lvl9pPr marL="0" lvl="8" indent="0" algn="ctr" rtl="0">
              <a:lnSpc>
                <a:spcPct val="100000"/>
              </a:lnSpc>
              <a:spcBef>
                <a:spcPts val="0"/>
              </a:spcBef>
              <a:spcAft>
                <a:spcPts val="0"/>
              </a:spcAft>
              <a:buClr>
                <a:srgbClr val="FFFFFF"/>
              </a:buClr>
              <a:buSzPts val="700"/>
              <a:buFont typeface="Helvetica Neue"/>
              <a:buNone/>
              <a:defRPr sz="700"/>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09"/>
        <p:cNvGrpSpPr/>
        <p:nvPr/>
      </p:nvGrpSpPr>
      <p:grpSpPr>
        <a:xfrm>
          <a:off x="0" y="0"/>
          <a:ext cx="0" cy="0"/>
          <a:chOff x="0" y="0"/>
          <a:chExt cx="0" cy="0"/>
        </a:xfrm>
      </p:grpSpPr>
      <p:sp>
        <p:nvSpPr>
          <p:cNvPr id="110" name="Google Shape;110;p27"/>
          <p:cNvSpPr txBox="1">
            <a:spLocks noGrp="1"/>
          </p:cNvSpPr>
          <p:nvPr>
            <p:ph type="title"/>
          </p:nvPr>
        </p:nvSpPr>
        <p:spPr>
          <a:xfrm>
            <a:off x="452438" y="357188"/>
            <a:ext cx="8239200" cy="538200"/>
          </a:xfrm>
          <a:prstGeom prst="rect">
            <a:avLst/>
          </a:prstGeom>
          <a:noFill/>
          <a:ln>
            <a:noFill/>
          </a:ln>
        </p:spPr>
        <p:txBody>
          <a:bodyPr spcFirstLastPara="1" wrap="square" lIns="19050" tIns="19050" rIns="19050" bIns="19050" anchor="t" anchorCtr="0">
            <a:normAutofit/>
          </a:bodyPr>
          <a:lstStyle>
            <a:lvl1pPr lvl="0" algn="l" rtl="0">
              <a:lnSpc>
                <a:spcPct val="80000"/>
              </a:lnSpc>
              <a:spcBef>
                <a:spcPts val="0"/>
              </a:spcBef>
              <a:spcAft>
                <a:spcPts val="0"/>
              </a:spcAft>
              <a:buClr>
                <a:srgbClr val="FFFFFF"/>
              </a:buClr>
              <a:buSzPts val="700"/>
              <a:buNone/>
              <a:defRPr/>
            </a:lvl1pPr>
            <a:lvl2pPr lvl="1" algn="l" rtl="0">
              <a:lnSpc>
                <a:spcPct val="80000"/>
              </a:lnSpc>
              <a:spcBef>
                <a:spcPts val="0"/>
              </a:spcBef>
              <a:spcAft>
                <a:spcPts val="0"/>
              </a:spcAft>
              <a:buClr>
                <a:srgbClr val="FFFFFF"/>
              </a:buClr>
              <a:buSzPts val="700"/>
              <a:buNone/>
              <a:defRPr/>
            </a:lvl2pPr>
            <a:lvl3pPr lvl="2" algn="l" rtl="0">
              <a:lnSpc>
                <a:spcPct val="80000"/>
              </a:lnSpc>
              <a:spcBef>
                <a:spcPts val="0"/>
              </a:spcBef>
              <a:spcAft>
                <a:spcPts val="0"/>
              </a:spcAft>
              <a:buClr>
                <a:srgbClr val="FFFFFF"/>
              </a:buClr>
              <a:buSzPts val="700"/>
              <a:buNone/>
              <a:defRPr/>
            </a:lvl3pPr>
            <a:lvl4pPr lvl="3" algn="l" rtl="0">
              <a:lnSpc>
                <a:spcPct val="80000"/>
              </a:lnSpc>
              <a:spcBef>
                <a:spcPts val="0"/>
              </a:spcBef>
              <a:spcAft>
                <a:spcPts val="0"/>
              </a:spcAft>
              <a:buClr>
                <a:srgbClr val="FFFFFF"/>
              </a:buClr>
              <a:buSzPts val="700"/>
              <a:buNone/>
              <a:defRPr/>
            </a:lvl4pPr>
            <a:lvl5pPr lvl="4" algn="l" rtl="0">
              <a:lnSpc>
                <a:spcPct val="80000"/>
              </a:lnSpc>
              <a:spcBef>
                <a:spcPts val="0"/>
              </a:spcBef>
              <a:spcAft>
                <a:spcPts val="0"/>
              </a:spcAft>
              <a:buClr>
                <a:srgbClr val="FFFFFF"/>
              </a:buClr>
              <a:buSzPts val="700"/>
              <a:buNone/>
              <a:defRPr/>
            </a:lvl5pPr>
            <a:lvl6pPr lvl="5" algn="l" rtl="0">
              <a:lnSpc>
                <a:spcPct val="80000"/>
              </a:lnSpc>
              <a:spcBef>
                <a:spcPts val="0"/>
              </a:spcBef>
              <a:spcAft>
                <a:spcPts val="0"/>
              </a:spcAft>
              <a:buClr>
                <a:srgbClr val="FFFFFF"/>
              </a:buClr>
              <a:buSzPts val="700"/>
              <a:buNone/>
              <a:defRPr/>
            </a:lvl6pPr>
            <a:lvl7pPr lvl="6" algn="l" rtl="0">
              <a:lnSpc>
                <a:spcPct val="80000"/>
              </a:lnSpc>
              <a:spcBef>
                <a:spcPts val="0"/>
              </a:spcBef>
              <a:spcAft>
                <a:spcPts val="0"/>
              </a:spcAft>
              <a:buClr>
                <a:srgbClr val="FFFFFF"/>
              </a:buClr>
              <a:buSzPts val="700"/>
              <a:buNone/>
              <a:defRPr/>
            </a:lvl7pPr>
            <a:lvl8pPr lvl="7" algn="l" rtl="0">
              <a:lnSpc>
                <a:spcPct val="80000"/>
              </a:lnSpc>
              <a:spcBef>
                <a:spcPts val="0"/>
              </a:spcBef>
              <a:spcAft>
                <a:spcPts val="0"/>
              </a:spcAft>
              <a:buClr>
                <a:srgbClr val="FFFFFF"/>
              </a:buClr>
              <a:buSzPts val="700"/>
              <a:buNone/>
              <a:defRPr/>
            </a:lvl8pPr>
            <a:lvl9pPr lvl="8" algn="l" rtl="0">
              <a:lnSpc>
                <a:spcPct val="80000"/>
              </a:lnSpc>
              <a:spcBef>
                <a:spcPts val="0"/>
              </a:spcBef>
              <a:spcAft>
                <a:spcPts val="0"/>
              </a:spcAft>
              <a:buClr>
                <a:srgbClr val="FFFFFF"/>
              </a:buClr>
              <a:buSzPts val="700"/>
              <a:buNone/>
              <a:defRPr/>
            </a:lvl9pPr>
          </a:lstStyle>
          <a:p>
            <a:endParaRPr/>
          </a:p>
        </p:txBody>
      </p:sp>
      <p:sp>
        <p:nvSpPr>
          <p:cNvPr id="111" name="Google Shape;111;p27"/>
          <p:cNvSpPr txBox="1">
            <a:spLocks noGrp="1"/>
          </p:cNvSpPr>
          <p:nvPr>
            <p:ph type="body" idx="1"/>
          </p:nvPr>
        </p:nvSpPr>
        <p:spPr>
          <a:xfrm>
            <a:off x="452438" y="842236"/>
            <a:ext cx="8239200" cy="3507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FFFFFF"/>
              </a:buClr>
              <a:buSzPts val="2100"/>
              <a:buFont typeface="Helvetica Neue"/>
              <a:buNone/>
              <a:defRPr sz="2100" b="1"/>
            </a:lvl1pPr>
            <a:lvl2pPr marL="914400" lvl="1" indent="-279400" algn="l" rtl="0">
              <a:lnSpc>
                <a:spcPct val="90000"/>
              </a:lnSpc>
              <a:spcBef>
                <a:spcPts val="1700"/>
              </a:spcBef>
              <a:spcAft>
                <a:spcPts val="0"/>
              </a:spcAft>
              <a:buClr>
                <a:srgbClr val="FFFFFF"/>
              </a:buClr>
              <a:buSzPts val="800"/>
              <a:buChar char="•"/>
              <a:defRPr/>
            </a:lvl2pPr>
            <a:lvl3pPr marL="1371600" lvl="2" indent="-279400" algn="l" rtl="0">
              <a:lnSpc>
                <a:spcPct val="90000"/>
              </a:lnSpc>
              <a:spcBef>
                <a:spcPts val="1700"/>
              </a:spcBef>
              <a:spcAft>
                <a:spcPts val="0"/>
              </a:spcAft>
              <a:buClr>
                <a:srgbClr val="FFFFFF"/>
              </a:buClr>
              <a:buSzPts val="800"/>
              <a:buChar char="•"/>
              <a:defRPr/>
            </a:lvl3pPr>
            <a:lvl4pPr marL="1828800" lvl="3" indent="-279400" algn="l" rtl="0">
              <a:lnSpc>
                <a:spcPct val="90000"/>
              </a:lnSpc>
              <a:spcBef>
                <a:spcPts val="1700"/>
              </a:spcBef>
              <a:spcAft>
                <a:spcPts val="0"/>
              </a:spcAft>
              <a:buClr>
                <a:srgbClr val="FFFFFF"/>
              </a:buClr>
              <a:buSzPts val="800"/>
              <a:buChar char="•"/>
              <a:defRPr/>
            </a:lvl4pPr>
            <a:lvl5pPr marL="2286000" lvl="4" indent="-279400" algn="l" rtl="0">
              <a:lnSpc>
                <a:spcPct val="90000"/>
              </a:lnSpc>
              <a:spcBef>
                <a:spcPts val="1700"/>
              </a:spcBef>
              <a:spcAft>
                <a:spcPts val="0"/>
              </a:spcAft>
              <a:buClr>
                <a:srgbClr val="FFFFFF"/>
              </a:buClr>
              <a:buSzPts val="800"/>
              <a:buChar char="•"/>
              <a:defRPr/>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112" name="Google Shape;112;p27"/>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FFFFFF"/>
              </a:buClr>
              <a:buSzPts val="700"/>
              <a:buFont typeface="Helvetica Neue"/>
              <a:buNone/>
              <a:defRPr sz="700"/>
            </a:lvl1pPr>
            <a:lvl2pPr marL="0" lvl="1" indent="0" algn="ctr" rtl="0">
              <a:lnSpc>
                <a:spcPct val="100000"/>
              </a:lnSpc>
              <a:spcBef>
                <a:spcPts val="0"/>
              </a:spcBef>
              <a:spcAft>
                <a:spcPts val="0"/>
              </a:spcAft>
              <a:buClr>
                <a:srgbClr val="FFFFFF"/>
              </a:buClr>
              <a:buSzPts val="700"/>
              <a:buFont typeface="Helvetica Neue"/>
              <a:buNone/>
              <a:defRPr sz="700"/>
            </a:lvl2pPr>
            <a:lvl3pPr marL="0" lvl="2" indent="0" algn="ctr" rtl="0">
              <a:lnSpc>
                <a:spcPct val="100000"/>
              </a:lnSpc>
              <a:spcBef>
                <a:spcPts val="0"/>
              </a:spcBef>
              <a:spcAft>
                <a:spcPts val="0"/>
              </a:spcAft>
              <a:buClr>
                <a:srgbClr val="FFFFFF"/>
              </a:buClr>
              <a:buSzPts val="700"/>
              <a:buFont typeface="Helvetica Neue"/>
              <a:buNone/>
              <a:defRPr sz="700"/>
            </a:lvl3pPr>
            <a:lvl4pPr marL="0" lvl="3" indent="0" algn="ctr" rtl="0">
              <a:lnSpc>
                <a:spcPct val="100000"/>
              </a:lnSpc>
              <a:spcBef>
                <a:spcPts val="0"/>
              </a:spcBef>
              <a:spcAft>
                <a:spcPts val="0"/>
              </a:spcAft>
              <a:buClr>
                <a:srgbClr val="FFFFFF"/>
              </a:buClr>
              <a:buSzPts val="700"/>
              <a:buFont typeface="Helvetica Neue"/>
              <a:buNone/>
              <a:defRPr sz="700"/>
            </a:lvl4pPr>
            <a:lvl5pPr marL="0" lvl="4" indent="0" algn="ctr" rtl="0">
              <a:lnSpc>
                <a:spcPct val="100000"/>
              </a:lnSpc>
              <a:spcBef>
                <a:spcPts val="0"/>
              </a:spcBef>
              <a:spcAft>
                <a:spcPts val="0"/>
              </a:spcAft>
              <a:buClr>
                <a:srgbClr val="FFFFFF"/>
              </a:buClr>
              <a:buSzPts val="700"/>
              <a:buFont typeface="Helvetica Neue"/>
              <a:buNone/>
              <a:defRPr sz="700"/>
            </a:lvl5pPr>
            <a:lvl6pPr marL="0" lvl="5" indent="0" algn="ctr" rtl="0">
              <a:lnSpc>
                <a:spcPct val="100000"/>
              </a:lnSpc>
              <a:spcBef>
                <a:spcPts val="0"/>
              </a:spcBef>
              <a:spcAft>
                <a:spcPts val="0"/>
              </a:spcAft>
              <a:buClr>
                <a:srgbClr val="FFFFFF"/>
              </a:buClr>
              <a:buSzPts val="700"/>
              <a:buFont typeface="Helvetica Neue"/>
              <a:buNone/>
              <a:defRPr sz="700"/>
            </a:lvl6pPr>
            <a:lvl7pPr marL="0" lvl="6" indent="0" algn="ctr" rtl="0">
              <a:lnSpc>
                <a:spcPct val="100000"/>
              </a:lnSpc>
              <a:spcBef>
                <a:spcPts val="0"/>
              </a:spcBef>
              <a:spcAft>
                <a:spcPts val="0"/>
              </a:spcAft>
              <a:buClr>
                <a:srgbClr val="FFFFFF"/>
              </a:buClr>
              <a:buSzPts val="700"/>
              <a:buFont typeface="Helvetica Neue"/>
              <a:buNone/>
              <a:defRPr sz="700"/>
            </a:lvl7pPr>
            <a:lvl8pPr marL="0" lvl="7" indent="0" algn="ctr" rtl="0">
              <a:lnSpc>
                <a:spcPct val="100000"/>
              </a:lnSpc>
              <a:spcBef>
                <a:spcPts val="0"/>
              </a:spcBef>
              <a:spcAft>
                <a:spcPts val="0"/>
              </a:spcAft>
              <a:buClr>
                <a:srgbClr val="FFFFFF"/>
              </a:buClr>
              <a:buSzPts val="700"/>
              <a:buFont typeface="Helvetica Neue"/>
              <a:buNone/>
              <a:defRPr sz="700"/>
            </a:lvl8pPr>
            <a:lvl9pPr marL="0" lvl="8" indent="0" algn="ctr" rtl="0">
              <a:lnSpc>
                <a:spcPct val="100000"/>
              </a:lnSpc>
              <a:spcBef>
                <a:spcPts val="0"/>
              </a:spcBef>
              <a:spcAft>
                <a:spcPts val="0"/>
              </a:spcAft>
              <a:buClr>
                <a:srgbClr val="FFFFFF"/>
              </a:buClr>
              <a:buSzPts val="700"/>
              <a:buFont typeface="Helvetica Neue"/>
              <a:buNone/>
              <a:defRPr sz="700"/>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113"/>
        <p:cNvGrpSpPr/>
        <p:nvPr/>
      </p:nvGrpSpPr>
      <p:grpSpPr>
        <a:xfrm>
          <a:off x="0" y="0"/>
          <a:ext cx="0" cy="0"/>
          <a:chOff x="0" y="0"/>
          <a:chExt cx="0" cy="0"/>
        </a:xfrm>
      </p:grpSpPr>
      <p:sp>
        <p:nvSpPr>
          <p:cNvPr id="114" name="Google Shape;114;p28"/>
          <p:cNvSpPr txBox="1">
            <a:spLocks noGrp="1"/>
          </p:cNvSpPr>
          <p:nvPr>
            <p:ph type="title"/>
          </p:nvPr>
        </p:nvSpPr>
        <p:spPr>
          <a:xfrm>
            <a:off x="452438" y="357188"/>
            <a:ext cx="8239200" cy="538200"/>
          </a:xfrm>
          <a:prstGeom prst="rect">
            <a:avLst/>
          </a:prstGeom>
          <a:noFill/>
          <a:ln>
            <a:noFill/>
          </a:ln>
        </p:spPr>
        <p:txBody>
          <a:bodyPr spcFirstLastPara="1" wrap="square" lIns="19050" tIns="19050" rIns="19050" bIns="19050" anchor="t" anchorCtr="0">
            <a:normAutofit/>
          </a:bodyPr>
          <a:lstStyle>
            <a:lvl1pPr lvl="0" algn="l" rtl="0">
              <a:lnSpc>
                <a:spcPct val="80000"/>
              </a:lnSpc>
              <a:spcBef>
                <a:spcPts val="0"/>
              </a:spcBef>
              <a:spcAft>
                <a:spcPts val="0"/>
              </a:spcAft>
              <a:buClr>
                <a:srgbClr val="FFFFFF"/>
              </a:buClr>
              <a:buSzPts val="700"/>
              <a:buNone/>
              <a:defRPr/>
            </a:lvl1pPr>
            <a:lvl2pPr lvl="1" algn="l" rtl="0">
              <a:lnSpc>
                <a:spcPct val="80000"/>
              </a:lnSpc>
              <a:spcBef>
                <a:spcPts val="0"/>
              </a:spcBef>
              <a:spcAft>
                <a:spcPts val="0"/>
              </a:spcAft>
              <a:buClr>
                <a:srgbClr val="FFFFFF"/>
              </a:buClr>
              <a:buSzPts val="700"/>
              <a:buNone/>
              <a:defRPr/>
            </a:lvl2pPr>
            <a:lvl3pPr lvl="2" algn="l" rtl="0">
              <a:lnSpc>
                <a:spcPct val="80000"/>
              </a:lnSpc>
              <a:spcBef>
                <a:spcPts val="0"/>
              </a:spcBef>
              <a:spcAft>
                <a:spcPts val="0"/>
              </a:spcAft>
              <a:buClr>
                <a:srgbClr val="FFFFFF"/>
              </a:buClr>
              <a:buSzPts val="700"/>
              <a:buNone/>
              <a:defRPr/>
            </a:lvl3pPr>
            <a:lvl4pPr lvl="3" algn="l" rtl="0">
              <a:lnSpc>
                <a:spcPct val="80000"/>
              </a:lnSpc>
              <a:spcBef>
                <a:spcPts val="0"/>
              </a:spcBef>
              <a:spcAft>
                <a:spcPts val="0"/>
              </a:spcAft>
              <a:buClr>
                <a:srgbClr val="FFFFFF"/>
              </a:buClr>
              <a:buSzPts val="700"/>
              <a:buNone/>
              <a:defRPr/>
            </a:lvl4pPr>
            <a:lvl5pPr lvl="4" algn="l" rtl="0">
              <a:lnSpc>
                <a:spcPct val="80000"/>
              </a:lnSpc>
              <a:spcBef>
                <a:spcPts val="0"/>
              </a:spcBef>
              <a:spcAft>
                <a:spcPts val="0"/>
              </a:spcAft>
              <a:buClr>
                <a:srgbClr val="FFFFFF"/>
              </a:buClr>
              <a:buSzPts val="700"/>
              <a:buNone/>
              <a:defRPr/>
            </a:lvl5pPr>
            <a:lvl6pPr lvl="5" algn="l" rtl="0">
              <a:lnSpc>
                <a:spcPct val="80000"/>
              </a:lnSpc>
              <a:spcBef>
                <a:spcPts val="0"/>
              </a:spcBef>
              <a:spcAft>
                <a:spcPts val="0"/>
              </a:spcAft>
              <a:buClr>
                <a:srgbClr val="FFFFFF"/>
              </a:buClr>
              <a:buSzPts val="700"/>
              <a:buNone/>
              <a:defRPr/>
            </a:lvl6pPr>
            <a:lvl7pPr lvl="6" algn="l" rtl="0">
              <a:lnSpc>
                <a:spcPct val="80000"/>
              </a:lnSpc>
              <a:spcBef>
                <a:spcPts val="0"/>
              </a:spcBef>
              <a:spcAft>
                <a:spcPts val="0"/>
              </a:spcAft>
              <a:buClr>
                <a:srgbClr val="FFFFFF"/>
              </a:buClr>
              <a:buSzPts val="700"/>
              <a:buNone/>
              <a:defRPr/>
            </a:lvl7pPr>
            <a:lvl8pPr lvl="7" algn="l" rtl="0">
              <a:lnSpc>
                <a:spcPct val="80000"/>
              </a:lnSpc>
              <a:spcBef>
                <a:spcPts val="0"/>
              </a:spcBef>
              <a:spcAft>
                <a:spcPts val="0"/>
              </a:spcAft>
              <a:buClr>
                <a:srgbClr val="FFFFFF"/>
              </a:buClr>
              <a:buSzPts val="700"/>
              <a:buNone/>
              <a:defRPr/>
            </a:lvl8pPr>
            <a:lvl9pPr lvl="8" algn="l" rtl="0">
              <a:lnSpc>
                <a:spcPct val="80000"/>
              </a:lnSpc>
              <a:spcBef>
                <a:spcPts val="0"/>
              </a:spcBef>
              <a:spcAft>
                <a:spcPts val="0"/>
              </a:spcAft>
              <a:buClr>
                <a:srgbClr val="FFFFFF"/>
              </a:buClr>
              <a:buSzPts val="700"/>
              <a:buNone/>
              <a:defRPr/>
            </a:lvl9pPr>
          </a:lstStyle>
          <a:p>
            <a:endParaRPr/>
          </a:p>
        </p:txBody>
      </p:sp>
      <p:sp>
        <p:nvSpPr>
          <p:cNvPr id="115" name="Google Shape;115;p28"/>
          <p:cNvSpPr txBox="1">
            <a:spLocks noGrp="1"/>
          </p:cNvSpPr>
          <p:nvPr>
            <p:ph type="body" idx="1"/>
          </p:nvPr>
        </p:nvSpPr>
        <p:spPr>
          <a:xfrm>
            <a:off x="452438" y="842236"/>
            <a:ext cx="8239200" cy="3507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FFFFFF"/>
              </a:buClr>
              <a:buSzPts val="2100"/>
              <a:buFont typeface="Helvetica Neue"/>
              <a:buNone/>
              <a:defRPr sz="2100" b="1"/>
            </a:lvl1pPr>
            <a:lvl2pPr marL="914400" lvl="1" indent="-279400" algn="l" rtl="0">
              <a:lnSpc>
                <a:spcPct val="90000"/>
              </a:lnSpc>
              <a:spcBef>
                <a:spcPts val="1700"/>
              </a:spcBef>
              <a:spcAft>
                <a:spcPts val="0"/>
              </a:spcAft>
              <a:buClr>
                <a:srgbClr val="FFFFFF"/>
              </a:buClr>
              <a:buSzPts val="800"/>
              <a:buChar char="•"/>
              <a:defRPr/>
            </a:lvl2pPr>
            <a:lvl3pPr marL="1371600" lvl="2" indent="-279400" algn="l" rtl="0">
              <a:lnSpc>
                <a:spcPct val="90000"/>
              </a:lnSpc>
              <a:spcBef>
                <a:spcPts val="1700"/>
              </a:spcBef>
              <a:spcAft>
                <a:spcPts val="0"/>
              </a:spcAft>
              <a:buClr>
                <a:srgbClr val="FFFFFF"/>
              </a:buClr>
              <a:buSzPts val="800"/>
              <a:buChar char="•"/>
              <a:defRPr/>
            </a:lvl3pPr>
            <a:lvl4pPr marL="1828800" lvl="3" indent="-279400" algn="l" rtl="0">
              <a:lnSpc>
                <a:spcPct val="90000"/>
              </a:lnSpc>
              <a:spcBef>
                <a:spcPts val="1700"/>
              </a:spcBef>
              <a:spcAft>
                <a:spcPts val="0"/>
              </a:spcAft>
              <a:buClr>
                <a:srgbClr val="FFFFFF"/>
              </a:buClr>
              <a:buSzPts val="800"/>
              <a:buChar char="•"/>
              <a:defRPr/>
            </a:lvl4pPr>
            <a:lvl5pPr marL="2286000" lvl="4" indent="-279400" algn="l" rtl="0">
              <a:lnSpc>
                <a:spcPct val="90000"/>
              </a:lnSpc>
              <a:spcBef>
                <a:spcPts val="1700"/>
              </a:spcBef>
              <a:spcAft>
                <a:spcPts val="0"/>
              </a:spcAft>
              <a:buClr>
                <a:srgbClr val="FFFFFF"/>
              </a:buClr>
              <a:buSzPts val="800"/>
              <a:buChar char="•"/>
              <a:defRPr/>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116" name="Google Shape;116;p28"/>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rmAutofit/>
          </a:bodyPr>
          <a:lstStyle>
            <a:lvl1pPr marL="457200" lvl="0" indent="-228600" algn="l" rtl="0">
              <a:lnSpc>
                <a:spcPct val="100000"/>
              </a:lnSpc>
              <a:spcBef>
                <a:spcPts val="700"/>
              </a:spcBef>
              <a:spcAft>
                <a:spcPts val="0"/>
              </a:spcAft>
              <a:buClr>
                <a:srgbClr val="FFFFFF"/>
              </a:buClr>
              <a:buSzPts val="2100"/>
              <a:buFont typeface="Helvetica Neue"/>
              <a:buNone/>
              <a:defRPr sz="2100"/>
            </a:lvl1pPr>
            <a:lvl2pPr marL="914400" lvl="1" indent="-228600" algn="l" rtl="0">
              <a:lnSpc>
                <a:spcPct val="100000"/>
              </a:lnSpc>
              <a:spcBef>
                <a:spcPts val="700"/>
              </a:spcBef>
              <a:spcAft>
                <a:spcPts val="0"/>
              </a:spcAft>
              <a:buClr>
                <a:srgbClr val="FFFFFF"/>
              </a:buClr>
              <a:buSzPts val="2100"/>
              <a:buFont typeface="Helvetica Neue"/>
              <a:buNone/>
              <a:defRPr sz="2100"/>
            </a:lvl2pPr>
            <a:lvl3pPr marL="1371600" lvl="2" indent="-228600" algn="l" rtl="0">
              <a:lnSpc>
                <a:spcPct val="100000"/>
              </a:lnSpc>
              <a:spcBef>
                <a:spcPts val="700"/>
              </a:spcBef>
              <a:spcAft>
                <a:spcPts val="0"/>
              </a:spcAft>
              <a:buClr>
                <a:srgbClr val="FFFFFF"/>
              </a:buClr>
              <a:buSzPts val="2100"/>
              <a:buFont typeface="Helvetica Neue"/>
              <a:buNone/>
              <a:defRPr sz="2100"/>
            </a:lvl3pPr>
            <a:lvl4pPr marL="1828800" lvl="3" indent="-228600" algn="l" rtl="0">
              <a:lnSpc>
                <a:spcPct val="100000"/>
              </a:lnSpc>
              <a:spcBef>
                <a:spcPts val="700"/>
              </a:spcBef>
              <a:spcAft>
                <a:spcPts val="0"/>
              </a:spcAft>
              <a:buClr>
                <a:srgbClr val="FFFFFF"/>
              </a:buClr>
              <a:buSzPts val="2100"/>
              <a:buFont typeface="Helvetica Neue"/>
              <a:buNone/>
              <a:defRPr sz="2100"/>
            </a:lvl4pPr>
            <a:lvl5pPr marL="2286000" lvl="4" indent="-228600" algn="l" rtl="0">
              <a:lnSpc>
                <a:spcPct val="100000"/>
              </a:lnSpc>
              <a:spcBef>
                <a:spcPts val="700"/>
              </a:spcBef>
              <a:spcAft>
                <a:spcPts val="0"/>
              </a:spcAft>
              <a:buClr>
                <a:srgbClr val="FFFFFF"/>
              </a:buClr>
              <a:buSzPts val="2100"/>
              <a:buFont typeface="Helvetica Neue"/>
              <a:buNone/>
              <a:defRPr sz="2100"/>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117" name="Google Shape;117;p28"/>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FFFFFF"/>
              </a:buClr>
              <a:buSzPts val="700"/>
              <a:buFont typeface="Helvetica Neue"/>
              <a:buNone/>
              <a:defRPr sz="700"/>
            </a:lvl1pPr>
            <a:lvl2pPr marL="0" lvl="1" indent="0" algn="ctr" rtl="0">
              <a:lnSpc>
                <a:spcPct val="100000"/>
              </a:lnSpc>
              <a:spcBef>
                <a:spcPts val="0"/>
              </a:spcBef>
              <a:spcAft>
                <a:spcPts val="0"/>
              </a:spcAft>
              <a:buClr>
                <a:srgbClr val="FFFFFF"/>
              </a:buClr>
              <a:buSzPts val="700"/>
              <a:buFont typeface="Helvetica Neue"/>
              <a:buNone/>
              <a:defRPr sz="700"/>
            </a:lvl2pPr>
            <a:lvl3pPr marL="0" lvl="2" indent="0" algn="ctr" rtl="0">
              <a:lnSpc>
                <a:spcPct val="100000"/>
              </a:lnSpc>
              <a:spcBef>
                <a:spcPts val="0"/>
              </a:spcBef>
              <a:spcAft>
                <a:spcPts val="0"/>
              </a:spcAft>
              <a:buClr>
                <a:srgbClr val="FFFFFF"/>
              </a:buClr>
              <a:buSzPts val="700"/>
              <a:buFont typeface="Helvetica Neue"/>
              <a:buNone/>
              <a:defRPr sz="700"/>
            </a:lvl3pPr>
            <a:lvl4pPr marL="0" lvl="3" indent="0" algn="ctr" rtl="0">
              <a:lnSpc>
                <a:spcPct val="100000"/>
              </a:lnSpc>
              <a:spcBef>
                <a:spcPts val="0"/>
              </a:spcBef>
              <a:spcAft>
                <a:spcPts val="0"/>
              </a:spcAft>
              <a:buClr>
                <a:srgbClr val="FFFFFF"/>
              </a:buClr>
              <a:buSzPts val="700"/>
              <a:buFont typeface="Helvetica Neue"/>
              <a:buNone/>
              <a:defRPr sz="700"/>
            </a:lvl4pPr>
            <a:lvl5pPr marL="0" lvl="4" indent="0" algn="ctr" rtl="0">
              <a:lnSpc>
                <a:spcPct val="100000"/>
              </a:lnSpc>
              <a:spcBef>
                <a:spcPts val="0"/>
              </a:spcBef>
              <a:spcAft>
                <a:spcPts val="0"/>
              </a:spcAft>
              <a:buClr>
                <a:srgbClr val="FFFFFF"/>
              </a:buClr>
              <a:buSzPts val="700"/>
              <a:buFont typeface="Helvetica Neue"/>
              <a:buNone/>
              <a:defRPr sz="700"/>
            </a:lvl5pPr>
            <a:lvl6pPr marL="0" lvl="5" indent="0" algn="ctr" rtl="0">
              <a:lnSpc>
                <a:spcPct val="100000"/>
              </a:lnSpc>
              <a:spcBef>
                <a:spcPts val="0"/>
              </a:spcBef>
              <a:spcAft>
                <a:spcPts val="0"/>
              </a:spcAft>
              <a:buClr>
                <a:srgbClr val="FFFFFF"/>
              </a:buClr>
              <a:buSzPts val="700"/>
              <a:buFont typeface="Helvetica Neue"/>
              <a:buNone/>
              <a:defRPr sz="700"/>
            </a:lvl6pPr>
            <a:lvl7pPr marL="0" lvl="6" indent="0" algn="ctr" rtl="0">
              <a:lnSpc>
                <a:spcPct val="100000"/>
              </a:lnSpc>
              <a:spcBef>
                <a:spcPts val="0"/>
              </a:spcBef>
              <a:spcAft>
                <a:spcPts val="0"/>
              </a:spcAft>
              <a:buClr>
                <a:srgbClr val="FFFFFF"/>
              </a:buClr>
              <a:buSzPts val="700"/>
              <a:buFont typeface="Helvetica Neue"/>
              <a:buNone/>
              <a:defRPr sz="700"/>
            </a:lvl7pPr>
            <a:lvl8pPr marL="0" lvl="7" indent="0" algn="ctr" rtl="0">
              <a:lnSpc>
                <a:spcPct val="100000"/>
              </a:lnSpc>
              <a:spcBef>
                <a:spcPts val="0"/>
              </a:spcBef>
              <a:spcAft>
                <a:spcPts val="0"/>
              </a:spcAft>
              <a:buClr>
                <a:srgbClr val="FFFFFF"/>
              </a:buClr>
              <a:buSzPts val="700"/>
              <a:buFont typeface="Helvetica Neue"/>
              <a:buNone/>
              <a:defRPr sz="700"/>
            </a:lvl8pPr>
            <a:lvl9pPr marL="0" lvl="8" indent="0" algn="ctr" rtl="0">
              <a:lnSpc>
                <a:spcPct val="100000"/>
              </a:lnSpc>
              <a:spcBef>
                <a:spcPts val="0"/>
              </a:spcBef>
              <a:spcAft>
                <a:spcPts val="0"/>
              </a:spcAft>
              <a:buClr>
                <a:srgbClr val="FFFFFF"/>
              </a:buClr>
              <a:buSzPts val="700"/>
              <a:buFont typeface="Helvetica Neue"/>
              <a:buNone/>
              <a:defRPr sz="700"/>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tatement">
  <p:cSld name="Statement">
    <p:spTree>
      <p:nvGrpSpPr>
        <p:cNvPr id="1" name="Shape 118"/>
        <p:cNvGrpSpPr/>
        <p:nvPr/>
      </p:nvGrpSpPr>
      <p:grpSpPr>
        <a:xfrm>
          <a:off x="0" y="0"/>
          <a:ext cx="0" cy="0"/>
          <a:chOff x="0" y="0"/>
          <a:chExt cx="0" cy="0"/>
        </a:xfrm>
      </p:grpSpPr>
      <p:sp>
        <p:nvSpPr>
          <p:cNvPr id="119" name="Google Shape;119;p29"/>
          <p:cNvSpPr txBox="1">
            <a:spLocks noGrp="1"/>
          </p:cNvSpPr>
          <p:nvPr>
            <p:ph type="body" idx="1"/>
          </p:nvPr>
        </p:nvSpPr>
        <p:spPr>
          <a:xfrm>
            <a:off x="452438" y="1845316"/>
            <a:ext cx="8239200" cy="1452900"/>
          </a:xfrm>
          <a:prstGeom prst="rect">
            <a:avLst/>
          </a:prstGeom>
          <a:noFill/>
          <a:ln>
            <a:noFill/>
          </a:ln>
        </p:spPr>
        <p:txBody>
          <a:bodyPr spcFirstLastPara="1" wrap="square" lIns="19050" tIns="19050" rIns="19050" bIns="19050" anchor="ctr" anchorCtr="0">
            <a:normAutofit/>
          </a:bodyPr>
          <a:lstStyle>
            <a:lvl1pPr marL="457200" lvl="0" indent="-228600" algn="ctr" rtl="0">
              <a:lnSpc>
                <a:spcPct val="80000"/>
              </a:lnSpc>
              <a:spcBef>
                <a:spcPts val="0"/>
              </a:spcBef>
              <a:spcAft>
                <a:spcPts val="0"/>
              </a:spcAft>
              <a:buClr>
                <a:srgbClr val="FFFFFF"/>
              </a:buClr>
              <a:buSzPts val="4400"/>
              <a:buFont typeface="Helvetica Neue"/>
              <a:buNone/>
              <a:defRPr sz="4400">
                <a:latin typeface="Helvetica Neue"/>
                <a:ea typeface="Helvetica Neue"/>
                <a:cs typeface="Helvetica Neue"/>
                <a:sym typeface="Helvetica Neue"/>
              </a:defRPr>
            </a:lvl1pPr>
            <a:lvl2pPr marL="914400" lvl="1" indent="-228600" algn="ctr" rtl="0">
              <a:lnSpc>
                <a:spcPct val="80000"/>
              </a:lnSpc>
              <a:spcBef>
                <a:spcPts val="0"/>
              </a:spcBef>
              <a:spcAft>
                <a:spcPts val="0"/>
              </a:spcAft>
              <a:buClr>
                <a:srgbClr val="FFFFFF"/>
              </a:buClr>
              <a:buSzPts val="4400"/>
              <a:buFont typeface="Helvetica Neue"/>
              <a:buNone/>
              <a:defRPr sz="4400">
                <a:latin typeface="Helvetica Neue"/>
                <a:ea typeface="Helvetica Neue"/>
                <a:cs typeface="Helvetica Neue"/>
                <a:sym typeface="Helvetica Neue"/>
              </a:defRPr>
            </a:lvl2pPr>
            <a:lvl3pPr marL="1371600" lvl="2" indent="-228600" algn="ctr" rtl="0">
              <a:lnSpc>
                <a:spcPct val="80000"/>
              </a:lnSpc>
              <a:spcBef>
                <a:spcPts val="0"/>
              </a:spcBef>
              <a:spcAft>
                <a:spcPts val="0"/>
              </a:spcAft>
              <a:buClr>
                <a:srgbClr val="FFFFFF"/>
              </a:buClr>
              <a:buSzPts val="4400"/>
              <a:buFont typeface="Helvetica Neue"/>
              <a:buNone/>
              <a:defRPr sz="4400">
                <a:latin typeface="Helvetica Neue"/>
                <a:ea typeface="Helvetica Neue"/>
                <a:cs typeface="Helvetica Neue"/>
                <a:sym typeface="Helvetica Neue"/>
              </a:defRPr>
            </a:lvl3pPr>
            <a:lvl4pPr marL="1828800" lvl="3" indent="-228600" algn="ctr" rtl="0">
              <a:lnSpc>
                <a:spcPct val="80000"/>
              </a:lnSpc>
              <a:spcBef>
                <a:spcPts val="0"/>
              </a:spcBef>
              <a:spcAft>
                <a:spcPts val="0"/>
              </a:spcAft>
              <a:buClr>
                <a:srgbClr val="FFFFFF"/>
              </a:buClr>
              <a:buSzPts val="4400"/>
              <a:buFont typeface="Helvetica Neue"/>
              <a:buNone/>
              <a:defRPr sz="4400">
                <a:latin typeface="Helvetica Neue"/>
                <a:ea typeface="Helvetica Neue"/>
                <a:cs typeface="Helvetica Neue"/>
                <a:sym typeface="Helvetica Neue"/>
              </a:defRPr>
            </a:lvl4pPr>
            <a:lvl5pPr marL="2286000" lvl="4" indent="-228600" algn="ctr" rtl="0">
              <a:lnSpc>
                <a:spcPct val="80000"/>
              </a:lnSpc>
              <a:spcBef>
                <a:spcPts val="0"/>
              </a:spcBef>
              <a:spcAft>
                <a:spcPts val="0"/>
              </a:spcAft>
              <a:buClr>
                <a:srgbClr val="FFFFFF"/>
              </a:buClr>
              <a:buSzPts val="4400"/>
              <a:buFont typeface="Helvetica Neue"/>
              <a:buNone/>
              <a:defRPr sz="4400">
                <a:latin typeface="Helvetica Neue"/>
                <a:ea typeface="Helvetica Neue"/>
                <a:cs typeface="Helvetica Neue"/>
                <a:sym typeface="Helvetica Neue"/>
              </a:defRPr>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120" name="Google Shape;120;p29"/>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FFFFFF"/>
              </a:buClr>
              <a:buSzPts val="700"/>
              <a:buFont typeface="Helvetica Neue"/>
              <a:buNone/>
              <a:defRPr sz="700"/>
            </a:lvl1pPr>
            <a:lvl2pPr marL="0" lvl="1" indent="0" algn="ctr" rtl="0">
              <a:lnSpc>
                <a:spcPct val="100000"/>
              </a:lnSpc>
              <a:spcBef>
                <a:spcPts val="0"/>
              </a:spcBef>
              <a:spcAft>
                <a:spcPts val="0"/>
              </a:spcAft>
              <a:buClr>
                <a:srgbClr val="FFFFFF"/>
              </a:buClr>
              <a:buSzPts val="700"/>
              <a:buFont typeface="Helvetica Neue"/>
              <a:buNone/>
              <a:defRPr sz="700"/>
            </a:lvl2pPr>
            <a:lvl3pPr marL="0" lvl="2" indent="0" algn="ctr" rtl="0">
              <a:lnSpc>
                <a:spcPct val="100000"/>
              </a:lnSpc>
              <a:spcBef>
                <a:spcPts val="0"/>
              </a:spcBef>
              <a:spcAft>
                <a:spcPts val="0"/>
              </a:spcAft>
              <a:buClr>
                <a:srgbClr val="FFFFFF"/>
              </a:buClr>
              <a:buSzPts val="700"/>
              <a:buFont typeface="Helvetica Neue"/>
              <a:buNone/>
              <a:defRPr sz="700"/>
            </a:lvl3pPr>
            <a:lvl4pPr marL="0" lvl="3" indent="0" algn="ctr" rtl="0">
              <a:lnSpc>
                <a:spcPct val="100000"/>
              </a:lnSpc>
              <a:spcBef>
                <a:spcPts val="0"/>
              </a:spcBef>
              <a:spcAft>
                <a:spcPts val="0"/>
              </a:spcAft>
              <a:buClr>
                <a:srgbClr val="FFFFFF"/>
              </a:buClr>
              <a:buSzPts val="700"/>
              <a:buFont typeface="Helvetica Neue"/>
              <a:buNone/>
              <a:defRPr sz="700"/>
            </a:lvl4pPr>
            <a:lvl5pPr marL="0" lvl="4" indent="0" algn="ctr" rtl="0">
              <a:lnSpc>
                <a:spcPct val="100000"/>
              </a:lnSpc>
              <a:spcBef>
                <a:spcPts val="0"/>
              </a:spcBef>
              <a:spcAft>
                <a:spcPts val="0"/>
              </a:spcAft>
              <a:buClr>
                <a:srgbClr val="FFFFFF"/>
              </a:buClr>
              <a:buSzPts val="700"/>
              <a:buFont typeface="Helvetica Neue"/>
              <a:buNone/>
              <a:defRPr sz="700"/>
            </a:lvl5pPr>
            <a:lvl6pPr marL="0" lvl="5" indent="0" algn="ctr" rtl="0">
              <a:lnSpc>
                <a:spcPct val="100000"/>
              </a:lnSpc>
              <a:spcBef>
                <a:spcPts val="0"/>
              </a:spcBef>
              <a:spcAft>
                <a:spcPts val="0"/>
              </a:spcAft>
              <a:buClr>
                <a:srgbClr val="FFFFFF"/>
              </a:buClr>
              <a:buSzPts val="700"/>
              <a:buFont typeface="Helvetica Neue"/>
              <a:buNone/>
              <a:defRPr sz="700"/>
            </a:lvl6pPr>
            <a:lvl7pPr marL="0" lvl="6" indent="0" algn="ctr" rtl="0">
              <a:lnSpc>
                <a:spcPct val="100000"/>
              </a:lnSpc>
              <a:spcBef>
                <a:spcPts val="0"/>
              </a:spcBef>
              <a:spcAft>
                <a:spcPts val="0"/>
              </a:spcAft>
              <a:buClr>
                <a:srgbClr val="FFFFFF"/>
              </a:buClr>
              <a:buSzPts val="700"/>
              <a:buFont typeface="Helvetica Neue"/>
              <a:buNone/>
              <a:defRPr sz="700"/>
            </a:lvl7pPr>
            <a:lvl8pPr marL="0" lvl="7" indent="0" algn="ctr" rtl="0">
              <a:lnSpc>
                <a:spcPct val="100000"/>
              </a:lnSpc>
              <a:spcBef>
                <a:spcPts val="0"/>
              </a:spcBef>
              <a:spcAft>
                <a:spcPts val="0"/>
              </a:spcAft>
              <a:buClr>
                <a:srgbClr val="FFFFFF"/>
              </a:buClr>
              <a:buSzPts val="700"/>
              <a:buFont typeface="Helvetica Neue"/>
              <a:buNone/>
              <a:defRPr sz="700"/>
            </a:lvl8pPr>
            <a:lvl9pPr marL="0" lvl="8" indent="0" algn="ctr" rtl="0">
              <a:lnSpc>
                <a:spcPct val="100000"/>
              </a:lnSpc>
              <a:spcBef>
                <a:spcPts val="0"/>
              </a:spcBef>
              <a:spcAft>
                <a:spcPts val="0"/>
              </a:spcAft>
              <a:buClr>
                <a:srgbClr val="FFFFFF"/>
              </a:buClr>
              <a:buSzPts val="700"/>
              <a:buFont typeface="Helvetica Neue"/>
              <a:buNone/>
              <a:defRPr sz="700"/>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Fact">
  <p:cSld name="Big Fact">
    <p:spTree>
      <p:nvGrpSpPr>
        <p:cNvPr id="1" name="Shape 121"/>
        <p:cNvGrpSpPr/>
        <p:nvPr/>
      </p:nvGrpSpPr>
      <p:grpSpPr>
        <a:xfrm>
          <a:off x="0" y="0"/>
          <a:ext cx="0" cy="0"/>
          <a:chOff x="0" y="0"/>
          <a:chExt cx="0" cy="0"/>
        </a:xfrm>
      </p:grpSpPr>
      <p:sp>
        <p:nvSpPr>
          <p:cNvPr id="122" name="Google Shape;122;p30"/>
          <p:cNvSpPr txBox="1">
            <a:spLocks noGrp="1"/>
          </p:cNvSpPr>
          <p:nvPr>
            <p:ph type="body" idx="1"/>
          </p:nvPr>
        </p:nvSpPr>
        <p:spPr>
          <a:xfrm>
            <a:off x="452438" y="3098317"/>
            <a:ext cx="8239200" cy="350700"/>
          </a:xfrm>
          <a:prstGeom prst="rect">
            <a:avLst/>
          </a:prstGeom>
          <a:noFill/>
          <a:ln>
            <a:noFill/>
          </a:ln>
        </p:spPr>
        <p:txBody>
          <a:bodyPr spcFirstLastPara="1" wrap="square" lIns="17150" tIns="17150" rIns="17150" bIns="17150" anchor="t" anchorCtr="0">
            <a:normAutofit/>
          </a:bodyPr>
          <a:lstStyle>
            <a:lvl1pPr marL="457200" lvl="0" indent="-228600" algn="ctr" rtl="0">
              <a:lnSpc>
                <a:spcPct val="100000"/>
              </a:lnSpc>
              <a:spcBef>
                <a:spcPts val="0"/>
              </a:spcBef>
              <a:spcAft>
                <a:spcPts val="0"/>
              </a:spcAft>
              <a:buClr>
                <a:srgbClr val="FFFFFF"/>
              </a:buClr>
              <a:buSzPts val="2100"/>
              <a:buFont typeface="Helvetica Neue"/>
              <a:buNone/>
              <a:defRPr sz="2100" b="1"/>
            </a:lvl1pPr>
            <a:lvl2pPr marL="914400" lvl="1" indent="-279400" algn="l" rtl="0">
              <a:lnSpc>
                <a:spcPct val="90000"/>
              </a:lnSpc>
              <a:spcBef>
                <a:spcPts val="1700"/>
              </a:spcBef>
              <a:spcAft>
                <a:spcPts val="0"/>
              </a:spcAft>
              <a:buClr>
                <a:srgbClr val="FFFFFF"/>
              </a:buClr>
              <a:buSzPts val="800"/>
              <a:buChar char="•"/>
              <a:defRPr/>
            </a:lvl2pPr>
            <a:lvl3pPr marL="1371600" lvl="2" indent="-279400" algn="l" rtl="0">
              <a:lnSpc>
                <a:spcPct val="90000"/>
              </a:lnSpc>
              <a:spcBef>
                <a:spcPts val="1700"/>
              </a:spcBef>
              <a:spcAft>
                <a:spcPts val="0"/>
              </a:spcAft>
              <a:buClr>
                <a:srgbClr val="FFFFFF"/>
              </a:buClr>
              <a:buSzPts val="800"/>
              <a:buChar char="•"/>
              <a:defRPr/>
            </a:lvl3pPr>
            <a:lvl4pPr marL="1828800" lvl="3" indent="-279400" algn="l" rtl="0">
              <a:lnSpc>
                <a:spcPct val="90000"/>
              </a:lnSpc>
              <a:spcBef>
                <a:spcPts val="1700"/>
              </a:spcBef>
              <a:spcAft>
                <a:spcPts val="0"/>
              </a:spcAft>
              <a:buClr>
                <a:srgbClr val="FFFFFF"/>
              </a:buClr>
              <a:buSzPts val="800"/>
              <a:buChar char="•"/>
              <a:defRPr/>
            </a:lvl4pPr>
            <a:lvl5pPr marL="2286000" lvl="4" indent="-279400" algn="l" rtl="0">
              <a:lnSpc>
                <a:spcPct val="90000"/>
              </a:lnSpc>
              <a:spcBef>
                <a:spcPts val="1700"/>
              </a:spcBef>
              <a:spcAft>
                <a:spcPts val="0"/>
              </a:spcAft>
              <a:buClr>
                <a:srgbClr val="FFFFFF"/>
              </a:buClr>
              <a:buSzPts val="800"/>
              <a:buChar char="•"/>
              <a:defRPr/>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123" name="Google Shape;123;p30"/>
          <p:cNvSpPr txBox="1">
            <a:spLocks noGrp="1"/>
          </p:cNvSpPr>
          <p:nvPr>
            <p:ph type="body" idx="2"/>
          </p:nvPr>
        </p:nvSpPr>
        <p:spPr>
          <a:xfrm>
            <a:off x="452438" y="350722"/>
            <a:ext cx="8239200" cy="2759700"/>
          </a:xfrm>
          <a:prstGeom prst="rect">
            <a:avLst/>
          </a:prstGeom>
          <a:noFill/>
          <a:ln>
            <a:noFill/>
          </a:ln>
        </p:spPr>
        <p:txBody>
          <a:bodyPr spcFirstLastPara="1" wrap="square" lIns="19050" tIns="19050" rIns="19050" bIns="19050" anchor="b" anchorCtr="0">
            <a:normAutofit/>
          </a:bodyPr>
          <a:lstStyle>
            <a:lvl1pPr marL="457200" lvl="0" indent="-228600" algn="ctr" rtl="0">
              <a:lnSpc>
                <a:spcPct val="80000"/>
              </a:lnSpc>
              <a:spcBef>
                <a:spcPts val="0"/>
              </a:spcBef>
              <a:spcAft>
                <a:spcPts val="0"/>
              </a:spcAft>
              <a:buClr>
                <a:srgbClr val="FFFFFF"/>
              </a:buClr>
              <a:buSzPts val="9400"/>
              <a:buFont typeface="Helvetica Neue"/>
              <a:buNone/>
              <a:defRPr sz="9400" b="1"/>
            </a:lvl1pPr>
            <a:lvl2pPr marL="914400" lvl="1" indent="-228600" algn="ctr" rtl="0">
              <a:lnSpc>
                <a:spcPct val="80000"/>
              </a:lnSpc>
              <a:spcBef>
                <a:spcPts val="0"/>
              </a:spcBef>
              <a:spcAft>
                <a:spcPts val="0"/>
              </a:spcAft>
              <a:buClr>
                <a:srgbClr val="FFFFFF"/>
              </a:buClr>
              <a:buSzPts val="9400"/>
              <a:buFont typeface="Helvetica Neue"/>
              <a:buNone/>
              <a:defRPr sz="9400" b="1"/>
            </a:lvl2pPr>
            <a:lvl3pPr marL="1371600" lvl="2" indent="-228600" algn="ctr" rtl="0">
              <a:lnSpc>
                <a:spcPct val="80000"/>
              </a:lnSpc>
              <a:spcBef>
                <a:spcPts val="0"/>
              </a:spcBef>
              <a:spcAft>
                <a:spcPts val="0"/>
              </a:spcAft>
              <a:buClr>
                <a:srgbClr val="FFFFFF"/>
              </a:buClr>
              <a:buSzPts val="9400"/>
              <a:buFont typeface="Helvetica Neue"/>
              <a:buNone/>
              <a:defRPr sz="9400" b="1"/>
            </a:lvl3pPr>
            <a:lvl4pPr marL="1828800" lvl="3" indent="-228600" algn="ctr" rtl="0">
              <a:lnSpc>
                <a:spcPct val="80000"/>
              </a:lnSpc>
              <a:spcBef>
                <a:spcPts val="0"/>
              </a:spcBef>
              <a:spcAft>
                <a:spcPts val="0"/>
              </a:spcAft>
              <a:buClr>
                <a:srgbClr val="FFFFFF"/>
              </a:buClr>
              <a:buSzPts val="9400"/>
              <a:buFont typeface="Helvetica Neue"/>
              <a:buNone/>
              <a:defRPr sz="9400" b="1"/>
            </a:lvl4pPr>
            <a:lvl5pPr marL="2286000" lvl="4" indent="-228600" algn="ctr" rtl="0">
              <a:lnSpc>
                <a:spcPct val="80000"/>
              </a:lnSpc>
              <a:spcBef>
                <a:spcPts val="0"/>
              </a:spcBef>
              <a:spcAft>
                <a:spcPts val="0"/>
              </a:spcAft>
              <a:buClr>
                <a:srgbClr val="FFFFFF"/>
              </a:buClr>
              <a:buSzPts val="9400"/>
              <a:buFont typeface="Helvetica Neue"/>
              <a:buNone/>
              <a:defRPr sz="9400" b="1"/>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124" name="Google Shape;124;p30"/>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FFFFFF"/>
              </a:buClr>
              <a:buSzPts val="700"/>
              <a:buFont typeface="Helvetica Neue"/>
              <a:buNone/>
              <a:defRPr sz="700"/>
            </a:lvl1pPr>
            <a:lvl2pPr marL="0" lvl="1" indent="0" algn="ctr" rtl="0">
              <a:lnSpc>
                <a:spcPct val="100000"/>
              </a:lnSpc>
              <a:spcBef>
                <a:spcPts val="0"/>
              </a:spcBef>
              <a:spcAft>
                <a:spcPts val="0"/>
              </a:spcAft>
              <a:buClr>
                <a:srgbClr val="FFFFFF"/>
              </a:buClr>
              <a:buSzPts val="700"/>
              <a:buFont typeface="Helvetica Neue"/>
              <a:buNone/>
              <a:defRPr sz="700"/>
            </a:lvl2pPr>
            <a:lvl3pPr marL="0" lvl="2" indent="0" algn="ctr" rtl="0">
              <a:lnSpc>
                <a:spcPct val="100000"/>
              </a:lnSpc>
              <a:spcBef>
                <a:spcPts val="0"/>
              </a:spcBef>
              <a:spcAft>
                <a:spcPts val="0"/>
              </a:spcAft>
              <a:buClr>
                <a:srgbClr val="FFFFFF"/>
              </a:buClr>
              <a:buSzPts val="700"/>
              <a:buFont typeface="Helvetica Neue"/>
              <a:buNone/>
              <a:defRPr sz="700"/>
            </a:lvl3pPr>
            <a:lvl4pPr marL="0" lvl="3" indent="0" algn="ctr" rtl="0">
              <a:lnSpc>
                <a:spcPct val="100000"/>
              </a:lnSpc>
              <a:spcBef>
                <a:spcPts val="0"/>
              </a:spcBef>
              <a:spcAft>
                <a:spcPts val="0"/>
              </a:spcAft>
              <a:buClr>
                <a:srgbClr val="FFFFFF"/>
              </a:buClr>
              <a:buSzPts val="700"/>
              <a:buFont typeface="Helvetica Neue"/>
              <a:buNone/>
              <a:defRPr sz="700"/>
            </a:lvl4pPr>
            <a:lvl5pPr marL="0" lvl="4" indent="0" algn="ctr" rtl="0">
              <a:lnSpc>
                <a:spcPct val="100000"/>
              </a:lnSpc>
              <a:spcBef>
                <a:spcPts val="0"/>
              </a:spcBef>
              <a:spcAft>
                <a:spcPts val="0"/>
              </a:spcAft>
              <a:buClr>
                <a:srgbClr val="FFFFFF"/>
              </a:buClr>
              <a:buSzPts val="700"/>
              <a:buFont typeface="Helvetica Neue"/>
              <a:buNone/>
              <a:defRPr sz="700"/>
            </a:lvl5pPr>
            <a:lvl6pPr marL="0" lvl="5" indent="0" algn="ctr" rtl="0">
              <a:lnSpc>
                <a:spcPct val="100000"/>
              </a:lnSpc>
              <a:spcBef>
                <a:spcPts val="0"/>
              </a:spcBef>
              <a:spcAft>
                <a:spcPts val="0"/>
              </a:spcAft>
              <a:buClr>
                <a:srgbClr val="FFFFFF"/>
              </a:buClr>
              <a:buSzPts val="700"/>
              <a:buFont typeface="Helvetica Neue"/>
              <a:buNone/>
              <a:defRPr sz="700"/>
            </a:lvl6pPr>
            <a:lvl7pPr marL="0" lvl="6" indent="0" algn="ctr" rtl="0">
              <a:lnSpc>
                <a:spcPct val="100000"/>
              </a:lnSpc>
              <a:spcBef>
                <a:spcPts val="0"/>
              </a:spcBef>
              <a:spcAft>
                <a:spcPts val="0"/>
              </a:spcAft>
              <a:buClr>
                <a:srgbClr val="FFFFFF"/>
              </a:buClr>
              <a:buSzPts val="700"/>
              <a:buFont typeface="Helvetica Neue"/>
              <a:buNone/>
              <a:defRPr sz="700"/>
            </a:lvl7pPr>
            <a:lvl8pPr marL="0" lvl="7" indent="0" algn="ctr" rtl="0">
              <a:lnSpc>
                <a:spcPct val="100000"/>
              </a:lnSpc>
              <a:spcBef>
                <a:spcPts val="0"/>
              </a:spcBef>
              <a:spcAft>
                <a:spcPts val="0"/>
              </a:spcAft>
              <a:buClr>
                <a:srgbClr val="FFFFFF"/>
              </a:buClr>
              <a:buSzPts val="700"/>
              <a:buFont typeface="Helvetica Neue"/>
              <a:buNone/>
              <a:defRPr sz="700"/>
            </a:lvl8pPr>
            <a:lvl9pPr marL="0" lvl="8" indent="0" algn="ctr" rtl="0">
              <a:lnSpc>
                <a:spcPct val="100000"/>
              </a:lnSpc>
              <a:spcBef>
                <a:spcPts val="0"/>
              </a:spcBef>
              <a:spcAft>
                <a:spcPts val="0"/>
              </a:spcAft>
              <a:buClr>
                <a:srgbClr val="FFFFFF"/>
              </a:buClr>
              <a:buSzPts val="700"/>
              <a:buFont typeface="Helvetica Neue"/>
              <a:buNone/>
              <a:defRPr sz="700"/>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25"/>
        <p:cNvGrpSpPr/>
        <p:nvPr/>
      </p:nvGrpSpPr>
      <p:grpSpPr>
        <a:xfrm>
          <a:off x="0" y="0"/>
          <a:ext cx="0" cy="0"/>
          <a:chOff x="0" y="0"/>
          <a:chExt cx="0" cy="0"/>
        </a:xfrm>
      </p:grpSpPr>
      <p:sp>
        <p:nvSpPr>
          <p:cNvPr id="126" name="Google Shape;126;p31"/>
          <p:cNvSpPr txBox="1">
            <a:spLocks noGrp="1"/>
          </p:cNvSpPr>
          <p:nvPr>
            <p:ph type="body" idx="1"/>
          </p:nvPr>
        </p:nvSpPr>
        <p:spPr>
          <a:xfrm>
            <a:off x="930309" y="4003295"/>
            <a:ext cx="7556100" cy="2388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FFFFFF"/>
              </a:buClr>
              <a:buSzPts val="1400"/>
              <a:buFont typeface="Helvetica Neue"/>
              <a:buNone/>
              <a:defRPr sz="1400" b="1"/>
            </a:lvl1pPr>
            <a:lvl2pPr marL="914400" lvl="1" indent="-279400" algn="l" rtl="0">
              <a:lnSpc>
                <a:spcPct val="90000"/>
              </a:lnSpc>
              <a:spcBef>
                <a:spcPts val="1700"/>
              </a:spcBef>
              <a:spcAft>
                <a:spcPts val="0"/>
              </a:spcAft>
              <a:buClr>
                <a:srgbClr val="FFFFFF"/>
              </a:buClr>
              <a:buSzPts val="800"/>
              <a:buChar char="•"/>
              <a:defRPr/>
            </a:lvl2pPr>
            <a:lvl3pPr marL="1371600" lvl="2" indent="-279400" algn="l" rtl="0">
              <a:lnSpc>
                <a:spcPct val="90000"/>
              </a:lnSpc>
              <a:spcBef>
                <a:spcPts val="1700"/>
              </a:spcBef>
              <a:spcAft>
                <a:spcPts val="0"/>
              </a:spcAft>
              <a:buClr>
                <a:srgbClr val="FFFFFF"/>
              </a:buClr>
              <a:buSzPts val="800"/>
              <a:buChar char="•"/>
              <a:defRPr/>
            </a:lvl3pPr>
            <a:lvl4pPr marL="1828800" lvl="3" indent="-279400" algn="l" rtl="0">
              <a:lnSpc>
                <a:spcPct val="90000"/>
              </a:lnSpc>
              <a:spcBef>
                <a:spcPts val="1700"/>
              </a:spcBef>
              <a:spcAft>
                <a:spcPts val="0"/>
              </a:spcAft>
              <a:buClr>
                <a:srgbClr val="FFFFFF"/>
              </a:buClr>
              <a:buSzPts val="800"/>
              <a:buChar char="•"/>
              <a:defRPr/>
            </a:lvl4pPr>
            <a:lvl5pPr marL="2286000" lvl="4" indent="-279400" algn="l" rtl="0">
              <a:lnSpc>
                <a:spcPct val="90000"/>
              </a:lnSpc>
              <a:spcBef>
                <a:spcPts val="1700"/>
              </a:spcBef>
              <a:spcAft>
                <a:spcPts val="0"/>
              </a:spcAft>
              <a:buClr>
                <a:srgbClr val="FFFFFF"/>
              </a:buClr>
              <a:buSzPts val="800"/>
              <a:buChar char="•"/>
              <a:defRPr/>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127" name="Google Shape;127;p31"/>
          <p:cNvSpPr txBox="1">
            <a:spLocks noGrp="1"/>
          </p:cNvSpPr>
          <p:nvPr>
            <p:ph type="body" idx="2"/>
          </p:nvPr>
        </p:nvSpPr>
        <p:spPr>
          <a:xfrm>
            <a:off x="657721" y="1852447"/>
            <a:ext cx="7828500" cy="1438800"/>
          </a:xfrm>
          <a:prstGeom prst="rect">
            <a:avLst/>
          </a:prstGeom>
          <a:noFill/>
          <a:ln>
            <a:noFill/>
          </a:ln>
        </p:spPr>
        <p:txBody>
          <a:bodyPr spcFirstLastPara="1" wrap="square" lIns="19050" tIns="19050" rIns="19050" bIns="19050" anchor="ctr" anchorCtr="0">
            <a:normAutofit/>
          </a:bodyPr>
          <a:lstStyle>
            <a:lvl1pPr marL="457200" lvl="0" indent="-228600" algn="l" rtl="0">
              <a:lnSpc>
                <a:spcPct val="90000"/>
              </a:lnSpc>
              <a:spcBef>
                <a:spcPts val="0"/>
              </a:spcBef>
              <a:spcAft>
                <a:spcPts val="0"/>
              </a:spcAft>
              <a:buClr>
                <a:srgbClr val="FFFFFF"/>
              </a:buClr>
              <a:buSzPts val="3200"/>
              <a:buFont typeface="Helvetica Neue"/>
              <a:buNone/>
              <a:defRPr sz="3200">
                <a:latin typeface="Helvetica Neue"/>
                <a:ea typeface="Helvetica Neue"/>
                <a:cs typeface="Helvetica Neue"/>
                <a:sym typeface="Helvetica Neue"/>
              </a:defRPr>
            </a:lvl1pPr>
            <a:lvl2pPr marL="914400" lvl="1" indent="-228600" algn="l" rtl="0">
              <a:lnSpc>
                <a:spcPct val="90000"/>
              </a:lnSpc>
              <a:spcBef>
                <a:spcPts val="0"/>
              </a:spcBef>
              <a:spcAft>
                <a:spcPts val="0"/>
              </a:spcAft>
              <a:buClr>
                <a:srgbClr val="FFFFFF"/>
              </a:buClr>
              <a:buSzPts val="3200"/>
              <a:buFont typeface="Helvetica Neue"/>
              <a:buNone/>
              <a:defRPr sz="3200">
                <a:latin typeface="Helvetica Neue"/>
                <a:ea typeface="Helvetica Neue"/>
                <a:cs typeface="Helvetica Neue"/>
                <a:sym typeface="Helvetica Neue"/>
              </a:defRPr>
            </a:lvl2pPr>
            <a:lvl3pPr marL="1371600" lvl="2" indent="-228600" algn="l" rtl="0">
              <a:lnSpc>
                <a:spcPct val="90000"/>
              </a:lnSpc>
              <a:spcBef>
                <a:spcPts val="0"/>
              </a:spcBef>
              <a:spcAft>
                <a:spcPts val="0"/>
              </a:spcAft>
              <a:buClr>
                <a:srgbClr val="FFFFFF"/>
              </a:buClr>
              <a:buSzPts val="3200"/>
              <a:buFont typeface="Helvetica Neue"/>
              <a:buNone/>
              <a:defRPr sz="3200">
                <a:latin typeface="Helvetica Neue"/>
                <a:ea typeface="Helvetica Neue"/>
                <a:cs typeface="Helvetica Neue"/>
                <a:sym typeface="Helvetica Neue"/>
              </a:defRPr>
            </a:lvl3pPr>
            <a:lvl4pPr marL="1828800" lvl="3" indent="-228600" algn="l" rtl="0">
              <a:lnSpc>
                <a:spcPct val="90000"/>
              </a:lnSpc>
              <a:spcBef>
                <a:spcPts val="0"/>
              </a:spcBef>
              <a:spcAft>
                <a:spcPts val="0"/>
              </a:spcAft>
              <a:buClr>
                <a:srgbClr val="FFFFFF"/>
              </a:buClr>
              <a:buSzPts val="3200"/>
              <a:buFont typeface="Helvetica Neue"/>
              <a:buNone/>
              <a:defRPr sz="3200">
                <a:latin typeface="Helvetica Neue"/>
                <a:ea typeface="Helvetica Neue"/>
                <a:cs typeface="Helvetica Neue"/>
                <a:sym typeface="Helvetica Neue"/>
              </a:defRPr>
            </a:lvl4pPr>
            <a:lvl5pPr marL="2286000" lvl="4" indent="-228600" algn="l" rtl="0">
              <a:lnSpc>
                <a:spcPct val="90000"/>
              </a:lnSpc>
              <a:spcBef>
                <a:spcPts val="0"/>
              </a:spcBef>
              <a:spcAft>
                <a:spcPts val="0"/>
              </a:spcAft>
              <a:buClr>
                <a:srgbClr val="FFFFFF"/>
              </a:buClr>
              <a:buSzPts val="3200"/>
              <a:buFont typeface="Helvetica Neue"/>
              <a:buNone/>
              <a:defRPr sz="3200">
                <a:latin typeface="Helvetica Neue"/>
                <a:ea typeface="Helvetica Neue"/>
                <a:cs typeface="Helvetica Neue"/>
                <a:sym typeface="Helvetica Neue"/>
              </a:defRPr>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128" name="Google Shape;128;p31"/>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FFFFFF"/>
              </a:buClr>
              <a:buSzPts val="700"/>
              <a:buFont typeface="Helvetica Neue"/>
              <a:buNone/>
              <a:defRPr sz="700"/>
            </a:lvl1pPr>
            <a:lvl2pPr marL="0" lvl="1" indent="0" algn="ctr" rtl="0">
              <a:lnSpc>
                <a:spcPct val="100000"/>
              </a:lnSpc>
              <a:spcBef>
                <a:spcPts val="0"/>
              </a:spcBef>
              <a:spcAft>
                <a:spcPts val="0"/>
              </a:spcAft>
              <a:buClr>
                <a:srgbClr val="FFFFFF"/>
              </a:buClr>
              <a:buSzPts val="700"/>
              <a:buFont typeface="Helvetica Neue"/>
              <a:buNone/>
              <a:defRPr sz="700"/>
            </a:lvl2pPr>
            <a:lvl3pPr marL="0" lvl="2" indent="0" algn="ctr" rtl="0">
              <a:lnSpc>
                <a:spcPct val="100000"/>
              </a:lnSpc>
              <a:spcBef>
                <a:spcPts val="0"/>
              </a:spcBef>
              <a:spcAft>
                <a:spcPts val="0"/>
              </a:spcAft>
              <a:buClr>
                <a:srgbClr val="FFFFFF"/>
              </a:buClr>
              <a:buSzPts val="700"/>
              <a:buFont typeface="Helvetica Neue"/>
              <a:buNone/>
              <a:defRPr sz="700"/>
            </a:lvl3pPr>
            <a:lvl4pPr marL="0" lvl="3" indent="0" algn="ctr" rtl="0">
              <a:lnSpc>
                <a:spcPct val="100000"/>
              </a:lnSpc>
              <a:spcBef>
                <a:spcPts val="0"/>
              </a:spcBef>
              <a:spcAft>
                <a:spcPts val="0"/>
              </a:spcAft>
              <a:buClr>
                <a:srgbClr val="FFFFFF"/>
              </a:buClr>
              <a:buSzPts val="700"/>
              <a:buFont typeface="Helvetica Neue"/>
              <a:buNone/>
              <a:defRPr sz="700"/>
            </a:lvl4pPr>
            <a:lvl5pPr marL="0" lvl="4" indent="0" algn="ctr" rtl="0">
              <a:lnSpc>
                <a:spcPct val="100000"/>
              </a:lnSpc>
              <a:spcBef>
                <a:spcPts val="0"/>
              </a:spcBef>
              <a:spcAft>
                <a:spcPts val="0"/>
              </a:spcAft>
              <a:buClr>
                <a:srgbClr val="FFFFFF"/>
              </a:buClr>
              <a:buSzPts val="700"/>
              <a:buFont typeface="Helvetica Neue"/>
              <a:buNone/>
              <a:defRPr sz="700"/>
            </a:lvl5pPr>
            <a:lvl6pPr marL="0" lvl="5" indent="0" algn="ctr" rtl="0">
              <a:lnSpc>
                <a:spcPct val="100000"/>
              </a:lnSpc>
              <a:spcBef>
                <a:spcPts val="0"/>
              </a:spcBef>
              <a:spcAft>
                <a:spcPts val="0"/>
              </a:spcAft>
              <a:buClr>
                <a:srgbClr val="FFFFFF"/>
              </a:buClr>
              <a:buSzPts val="700"/>
              <a:buFont typeface="Helvetica Neue"/>
              <a:buNone/>
              <a:defRPr sz="700"/>
            </a:lvl6pPr>
            <a:lvl7pPr marL="0" lvl="6" indent="0" algn="ctr" rtl="0">
              <a:lnSpc>
                <a:spcPct val="100000"/>
              </a:lnSpc>
              <a:spcBef>
                <a:spcPts val="0"/>
              </a:spcBef>
              <a:spcAft>
                <a:spcPts val="0"/>
              </a:spcAft>
              <a:buClr>
                <a:srgbClr val="FFFFFF"/>
              </a:buClr>
              <a:buSzPts val="700"/>
              <a:buFont typeface="Helvetica Neue"/>
              <a:buNone/>
              <a:defRPr sz="700"/>
            </a:lvl7pPr>
            <a:lvl8pPr marL="0" lvl="7" indent="0" algn="ctr" rtl="0">
              <a:lnSpc>
                <a:spcPct val="100000"/>
              </a:lnSpc>
              <a:spcBef>
                <a:spcPts val="0"/>
              </a:spcBef>
              <a:spcAft>
                <a:spcPts val="0"/>
              </a:spcAft>
              <a:buClr>
                <a:srgbClr val="FFFFFF"/>
              </a:buClr>
              <a:buSzPts val="700"/>
              <a:buFont typeface="Helvetica Neue"/>
              <a:buNone/>
              <a:defRPr sz="700"/>
            </a:lvl8pPr>
            <a:lvl9pPr marL="0" lvl="8" indent="0" algn="ctr" rtl="0">
              <a:lnSpc>
                <a:spcPct val="100000"/>
              </a:lnSpc>
              <a:spcBef>
                <a:spcPts val="0"/>
              </a:spcBef>
              <a:spcAft>
                <a:spcPts val="0"/>
              </a:spcAft>
              <a:buClr>
                <a:srgbClr val="FFFFFF"/>
              </a:buClr>
              <a:buSzPts val="700"/>
              <a:buFont typeface="Helvetica Neue"/>
              <a:buNone/>
              <a:defRPr sz="700"/>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129"/>
        <p:cNvGrpSpPr/>
        <p:nvPr/>
      </p:nvGrpSpPr>
      <p:grpSpPr>
        <a:xfrm>
          <a:off x="0" y="0"/>
          <a:ext cx="0" cy="0"/>
          <a:chOff x="0" y="0"/>
          <a:chExt cx="0" cy="0"/>
        </a:xfrm>
      </p:grpSpPr>
      <p:sp>
        <p:nvSpPr>
          <p:cNvPr id="130" name="Google Shape;130;p32"/>
          <p:cNvSpPr>
            <a:spLocks noGrp="1"/>
          </p:cNvSpPr>
          <p:nvPr>
            <p:ph type="pic" idx="2"/>
          </p:nvPr>
        </p:nvSpPr>
        <p:spPr>
          <a:xfrm>
            <a:off x="5786438" y="2657028"/>
            <a:ext cx="3048000" cy="2028900"/>
          </a:xfrm>
          <a:prstGeom prst="rect">
            <a:avLst/>
          </a:prstGeom>
          <a:noFill/>
          <a:ln>
            <a:noFill/>
          </a:ln>
        </p:spPr>
      </p:sp>
      <p:sp>
        <p:nvSpPr>
          <p:cNvPr id="131" name="Google Shape;131;p32"/>
          <p:cNvSpPr>
            <a:spLocks noGrp="1"/>
          </p:cNvSpPr>
          <p:nvPr>
            <p:ph type="pic" idx="3"/>
          </p:nvPr>
        </p:nvSpPr>
        <p:spPr>
          <a:xfrm>
            <a:off x="-1100137" y="476250"/>
            <a:ext cx="8512200" cy="4229100"/>
          </a:xfrm>
          <a:prstGeom prst="rect">
            <a:avLst/>
          </a:prstGeom>
          <a:noFill/>
          <a:ln>
            <a:noFill/>
          </a:ln>
        </p:spPr>
      </p:sp>
      <p:sp>
        <p:nvSpPr>
          <p:cNvPr id="132" name="Google Shape;132;p32"/>
          <p:cNvSpPr>
            <a:spLocks noGrp="1"/>
          </p:cNvSpPr>
          <p:nvPr>
            <p:ph type="pic" idx="4"/>
          </p:nvPr>
        </p:nvSpPr>
        <p:spPr>
          <a:xfrm>
            <a:off x="5786438" y="476250"/>
            <a:ext cx="3048000" cy="2028900"/>
          </a:xfrm>
          <a:prstGeom prst="rect">
            <a:avLst/>
          </a:prstGeom>
          <a:noFill/>
          <a:ln>
            <a:noFill/>
          </a:ln>
        </p:spPr>
      </p:sp>
      <p:sp>
        <p:nvSpPr>
          <p:cNvPr id="133" name="Google Shape;133;p32"/>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FFFFFF"/>
              </a:buClr>
              <a:buSzPts val="700"/>
              <a:buFont typeface="Helvetica Neue"/>
              <a:buNone/>
              <a:defRPr sz="700"/>
            </a:lvl1pPr>
            <a:lvl2pPr marL="0" lvl="1" indent="0" algn="ctr" rtl="0">
              <a:lnSpc>
                <a:spcPct val="100000"/>
              </a:lnSpc>
              <a:spcBef>
                <a:spcPts val="0"/>
              </a:spcBef>
              <a:spcAft>
                <a:spcPts val="0"/>
              </a:spcAft>
              <a:buClr>
                <a:srgbClr val="FFFFFF"/>
              </a:buClr>
              <a:buSzPts val="700"/>
              <a:buFont typeface="Helvetica Neue"/>
              <a:buNone/>
              <a:defRPr sz="700"/>
            </a:lvl2pPr>
            <a:lvl3pPr marL="0" lvl="2" indent="0" algn="ctr" rtl="0">
              <a:lnSpc>
                <a:spcPct val="100000"/>
              </a:lnSpc>
              <a:spcBef>
                <a:spcPts val="0"/>
              </a:spcBef>
              <a:spcAft>
                <a:spcPts val="0"/>
              </a:spcAft>
              <a:buClr>
                <a:srgbClr val="FFFFFF"/>
              </a:buClr>
              <a:buSzPts val="700"/>
              <a:buFont typeface="Helvetica Neue"/>
              <a:buNone/>
              <a:defRPr sz="700"/>
            </a:lvl3pPr>
            <a:lvl4pPr marL="0" lvl="3" indent="0" algn="ctr" rtl="0">
              <a:lnSpc>
                <a:spcPct val="100000"/>
              </a:lnSpc>
              <a:spcBef>
                <a:spcPts val="0"/>
              </a:spcBef>
              <a:spcAft>
                <a:spcPts val="0"/>
              </a:spcAft>
              <a:buClr>
                <a:srgbClr val="FFFFFF"/>
              </a:buClr>
              <a:buSzPts val="700"/>
              <a:buFont typeface="Helvetica Neue"/>
              <a:buNone/>
              <a:defRPr sz="700"/>
            </a:lvl4pPr>
            <a:lvl5pPr marL="0" lvl="4" indent="0" algn="ctr" rtl="0">
              <a:lnSpc>
                <a:spcPct val="100000"/>
              </a:lnSpc>
              <a:spcBef>
                <a:spcPts val="0"/>
              </a:spcBef>
              <a:spcAft>
                <a:spcPts val="0"/>
              </a:spcAft>
              <a:buClr>
                <a:srgbClr val="FFFFFF"/>
              </a:buClr>
              <a:buSzPts val="700"/>
              <a:buFont typeface="Helvetica Neue"/>
              <a:buNone/>
              <a:defRPr sz="700"/>
            </a:lvl5pPr>
            <a:lvl6pPr marL="0" lvl="5" indent="0" algn="ctr" rtl="0">
              <a:lnSpc>
                <a:spcPct val="100000"/>
              </a:lnSpc>
              <a:spcBef>
                <a:spcPts val="0"/>
              </a:spcBef>
              <a:spcAft>
                <a:spcPts val="0"/>
              </a:spcAft>
              <a:buClr>
                <a:srgbClr val="FFFFFF"/>
              </a:buClr>
              <a:buSzPts val="700"/>
              <a:buFont typeface="Helvetica Neue"/>
              <a:buNone/>
              <a:defRPr sz="700"/>
            </a:lvl6pPr>
            <a:lvl7pPr marL="0" lvl="6" indent="0" algn="ctr" rtl="0">
              <a:lnSpc>
                <a:spcPct val="100000"/>
              </a:lnSpc>
              <a:spcBef>
                <a:spcPts val="0"/>
              </a:spcBef>
              <a:spcAft>
                <a:spcPts val="0"/>
              </a:spcAft>
              <a:buClr>
                <a:srgbClr val="FFFFFF"/>
              </a:buClr>
              <a:buSzPts val="700"/>
              <a:buFont typeface="Helvetica Neue"/>
              <a:buNone/>
              <a:defRPr sz="700"/>
            </a:lvl7pPr>
            <a:lvl8pPr marL="0" lvl="7" indent="0" algn="ctr" rtl="0">
              <a:lnSpc>
                <a:spcPct val="100000"/>
              </a:lnSpc>
              <a:spcBef>
                <a:spcPts val="0"/>
              </a:spcBef>
              <a:spcAft>
                <a:spcPts val="0"/>
              </a:spcAft>
              <a:buClr>
                <a:srgbClr val="FFFFFF"/>
              </a:buClr>
              <a:buSzPts val="700"/>
              <a:buFont typeface="Helvetica Neue"/>
              <a:buNone/>
              <a:defRPr sz="700"/>
            </a:lvl8pPr>
            <a:lvl9pPr marL="0" lvl="8" indent="0" algn="ctr" rtl="0">
              <a:lnSpc>
                <a:spcPct val="100000"/>
              </a:lnSpc>
              <a:spcBef>
                <a:spcPts val="0"/>
              </a:spcBef>
              <a:spcAft>
                <a:spcPts val="0"/>
              </a:spcAft>
              <a:buClr>
                <a:srgbClr val="FFFFFF"/>
              </a:buClr>
              <a:buSzPts val="700"/>
              <a:buFont typeface="Helvetica Neue"/>
              <a:buNone/>
              <a:defRPr sz="700"/>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134"/>
        <p:cNvGrpSpPr/>
        <p:nvPr/>
      </p:nvGrpSpPr>
      <p:grpSpPr>
        <a:xfrm>
          <a:off x="0" y="0"/>
          <a:ext cx="0" cy="0"/>
          <a:chOff x="0" y="0"/>
          <a:chExt cx="0" cy="0"/>
        </a:xfrm>
      </p:grpSpPr>
      <p:sp>
        <p:nvSpPr>
          <p:cNvPr id="135" name="Google Shape;135;p33"/>
          <p:cNvSpPr>
            <a:spLocks noGrp="1"/>
          </p:cNvSpPr>
          <p:nvPr>
            <p:ph type="pic" idx="2"/>
          </p:nvPr>
        </p:nvSpPr>
        <p:spPr>
          <a:xfrm>
            <a:off x="-566737" y="-1395412"/>
            <a:ext cx="10691700" cy="7136400"/>
          </a:xfrm>
          <a:prstGeom prst="rect">
            <a:avLst/>
          </a:prstGeom>
          <a:noFill/>
          <a:ln>
            <a:noFill/>
          </a:ln>
        </p:spPr>
      </p:sp>
      <p:sp>
        <p:nvSpPr>
          <p:cNvPr id="136" name="Google Shape;136;p33"/>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FFFFFF"/>
              </a:buClr>
              <a:buSzPts val="700"/>
              <a:buFont typeface="Helvetica Neue"/>
              <a:buNone/>
              <a:defRPr sz="700"/>
            </a:lvl1pPr>
            <a:lvl2pPr marL="0" lvl="1" indent="0" algn="ctr" rtl="0">
              <a:lnSpc>
                <a:spcPct val="100000"/>
              </a:lnSpc>
              <a:spcBef>
                <a:spcPts val="0"/>
              </a:spcBef>
              <a:spcAft>
                <a:spcPts val="0"/>
              </a:spcAft>
              <a:buClr>
                <a:srgbClr val="FFFFFF"/>
              </a:buClr>
              <a:buSzPts val="700"/>
              <a:buFont typeface="Helvetica Neue"/>
              <a:buNone/>
              <a:defRPr sz="700"/>
            </a:lvl2pPr>
            <a:lvl3pPr marL="0" lvl="2" indent="0" algn="ctr" rtl="0">
              <a:lnSpc>
                <a:spcPct val="100000"/>
              </a:lnSpc>
              <a:spcBef>
                <a:spcPts val="0"/>
              </a:spcBef>
              <a:spcAft>
                <a:spcPts val="0"/>
              </a:spcAft>
              <a:buClr>
                <a:srgbClr val="FFFFFF"/>
              </a:buClr>
              <a:buSzPts val="700"/>
              <a:buFont typeface="Helvetica Neue"/>
              <a:buNone/>
              <a:defRPr sz="700"/>
            </a:lvl3pPr>
            <a:lvl4pPr marL="0" lvl="3" indent="0" algn="ctr" rtl="0">
              <a:lnSpc>
                <a:spcPct val="100000"/>
              </a:lnSpc>
              <a:spcBef>
                <a:spcPts val="0"/>
              </a:spcBef>
              <a:spcAft>
                <a:spcPts val="0"/>
              </a:spcAft>
              <a:buClr>
                <a:srgbClr val="FFFFFF"/>
              </a:buClr>
              <a:buSzPts val="700"/>
              <a:buFont typeface="Helvetica Neue"/>
              <a:buNone/>
              <a:defRPr sz="700"/>
            </a:lvl4pPr>
            <a:lvl5pPr marL="0" lvl="4" indent="0" algn="ctr" rtl="0">
              <a:lnSpc>
                <a:spcPct val="100000"/>
              </a:lnSpc>
              <a:spcBef>
                <a:spcPts val="0"/>
              </a:spcBef>
              <a:spcAft>
                <a:spcPts val="0"/>
              </a:spcAft>
              <a:buClr>
                <a:srgbClr val="FFFFFF"/>
              </a:buClr>
              <a:buSzPts val="700"/>
              <a:buFont typeface="Helvetica Neue"/>
              <a:buNone/>
              <a:defRPr sz="700"/>
            </a:lvl5pPr>
            <a:lvl6pPr marL="0" lvl="5" indent="0" algn="ctr" rtl="0">
              <a:lnSpc>
                <a:spcPct val="100000"/>
              </a:lnSpc>
              <a:spcBef>
                <a:spcPts val="0"/>
              </a:spcBef>
              <a:spcAft>
                <a:spcPts val="0"/>
              </a:spcAft>
              <a:buClr>
                <a:srgbClr val="FFFFFF"/>
              </a:buClr>
              <a:buSzPts val="700"/>
              <a:buFont typeface="Helvetica Neue"/>
              <a:buNone/>
              <a:defRPr sz="700"/>
            </a:lvl6pPr>
            <a:lvl7pPr marL="0" lvl="6" indent="0" algn="ctr" rtl="0">
              <a:lnSpc>
                <a:spcPct val="100000"/>
              </a:lnSpc>
              <a:spcBef>
                <a:spcPts val="0"/>
              </a:spcBef>
              <a:spcAft>
                <a:spcPts val="0"/>
              </a:spcAft>
              <a:buClr>
                <a:srgbClr val="FFFFFF"/>
              </a:buClr>
              <a:buSzPts val="700"/>
              <a:buFont typeface="Helvetica Neue"/>
              <a:buNone/>
              <a:defRPr sz="700"/>
            </a:lvl7pPr>
            <a:lvl8pPr marL="0" lvl="7" indent="0" algn="ctr" rtl="0">
              <a:lnSpc>
                <a:spcPct val="100000"/>
              </a:lnSpc>
              <a:spcBef>
                <a:spcPts val="0"/>
              </a:spcBef>
              <a:spcAft>
                <a:spcPts val="0"/>
              </a:spcAft>
              <a:buClr>
                <a:srgbClr val="FFFFFF"/>
              </a:buClr>
              <a:buSzPts val="700"/>
              <a:buFont typeface="Helvetica Neue"/>
              <a:buNone/>
              <a:defRPr sz="700"/>
            </a:lvl8pPr>
            <a:lvl9pPr marL="0" lvl="8" indent="0" algn="ctr" rtl="0">
              <a:lnSpc>
                <a:spcPct val="100000"/>
              </a:lnSpc>
              <a:spcBef>
                <a:spcPts val="0"/>
              </a:spcBef>
              <a:spcAft>
                <a:spcPts val="0"/>
              </a:spcAft>
              <a:buClr>
                <a:srgbClr val="FFFFFF"/>
              </a:buClr>
              <a:buSzPts val="700"/>
              <a:buFont typeface="Helvetica Neue"/>
              <a:buNone/>
              <a:defRPr sz="700"/>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37"/>
        <p:cNvGrpSpPr/>
        <p:nvPr/>
      </p:nvGrpSpPr>
      <p:grpSpPr>
        <a:xfrm>
          <a:off x="0" y="0"/>
          <a:ext cx="0" cy="0"/>
          <a:chOff x="0" y="0"/>
          <a:chExt cx="0" cy="0"/>
        </a:xfrm>
      </p:grpSpPr>
      <p:sp>
        <p:nvSpPr>
          <p:cNvPr id="138" name="Google Shape;138;p34"/>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FFFFFF"/>
              </a:buClr>
              <a:buSzPts val="700"/>
              <a:buFont typeface="Helvetica Neue"/>
              <a:buNone/>
              <a:defRPr sz="700"/>
            </a:lvl1pPr>
            <a:lvl2pPr marL="0" lvl="1" indent="0" algn="ctr" rtl="0">
              <a:lnSpc>
                <a:spcPct val="100000"/>
              </a:lnSpc>
              <a:spcBef>
                <a:spcPts val="0"/>
              </a:spcBef>
              <a:spcAft>
                <a:spcPts val="0"/>
              </a:spcAft>
              <a:buClr>
                <a:srgbClr val="FFFFFF"/>
              </a:buClr>
              <a:buSzPts val="700"/>
              <a:buFont typeface="Helvetica Neue"/>
              <a:buNone/>
              <a:defRPr sz="700"/>
            </a:lvl2pPr>
            <a:lvl3pPr marL="0" lvl="2" indent="0" algn="ctr" rtl="0">
              <a:lnSpc>
                <a:spcPct val="100000"/>
              </a:lnSpc>
              <a:spcBef>
                <a:spcPts val="0"/>
              </a:spcBef>
              <a:spcAft>
                <a:spcPts val="0"/>
              </a:spcAft>
              <a:buClr>
                <a:srgbClr val="FFFFFF"/>
              </a:buClr>
              <a:buSzPts val="700"/>
              <a:buFont typeface="Helvetica Neue"/>
              <a:buNone/>
              <a:defRPr sz="700"/>
            </a:lvl3pPr>
            <a:lvl4pPr marL="0" lvl="3" indent="0" algn="ctr" rtl="0">
              <a:lnSpc>
                <a:spcPct val="100000"/>
              </a:lnSpc>
              <a:spcBef>
                <a:spcPts val="0"/>
              </a:spcBef>
              <a:spcAft>
                <a:spcPts val="0"/>
              </a:spcAft>
              <a:buClr>
                <a:srgbClr val="FFFFFF"/>
              </a:buClr>
              <a:buSzPts val="700"/>
              <a:buFont typeface="Helvetica Neue"/>
              <a:buNone/>
              <a:defRPr sz="700"/>
            </a:lvl4pPr>
            <a:lvl5pPr marL="0" lvl="4" indent="0" algn="ctr" rtl="0">
              <a:lnSpc>
                <a:spcPct val="100000"/>
              </a:lnSpc>
              <a:spcBef>
                <a:spcPts val="0"/>
              </a:spcBef>
              <a:spcAft>
                <a:spcPts val="0"/>
              </a:spcAft>
              <a:buClr>
                <a:srgbClr val="FFFFFF"/>
              </a:buClr>
              <a:buSzPts val="700"/>
              <a:buFont typeface="Helvetica Neue"/>
              <a:buNone/>
              <a:defRPr sz="700"/>
            </a:lvl5pPr>
            <a:lvl6pPr marL="0" lvl="5" indent="0" algn="ctr" rtl="0">
              <a:lnSpc>
                <a:spcPct val="100000"/>
              </a:lnSpc>
              <a:spcBef>
                <a:spcPts val="0"/>
              </a:spcBef>
              <a:spcAft>
                <a:spcPts val="0"/>
              </a:spcAft>
              <a:buClr>
                <a:srgbClr val="FFFFFF"/>
              </a:buClr>
              <a:buSzPts val="700"/>
              <a:buFont typeface="Helvetica Neue"/>
              <a:buNone/>
              <a:defRPr sz="700"/>
            </a:lvl6pPr>
            <a:lvl7pPr marL="0" lvl="6" indent="0" algn="ctr" rtl="0">
              <a:lnSpc>
                <a:spcPct val="100000"/>
              </a:lnSpc>
              <a:spcBef>
                <a:spcPts val="0"/>
              </a:spcBef>
              <a:spcAft>
                <a:spcPts val="0"/>
              </a:spcAft>
              <a:buClr>
                <a:srgbClr val="FFFFFF"/>
              </a:buClr>
              <a:buSzPts val="700"/>
              <a:buFont typeface="Helvetica Neue"/>
              <a:buNone/>
              <a:defRPr sz="700"/>
            </a:lvl7pPr>
            <a:lvl8pPr marL="0" lvl="7" indent="0" algn="ctr" rtl="0">
              <a:lnSpc>
                <a:spcPct val="100000"/>
              </a:lnSpc>
              <a:spcBef>
                <a:spcPts val="0"/>
              </a:spcBef>
              <a:spcAft>
                <a:spcPts val="0"/>
              </a:spcAft>
              <a:buClr>
                <a:srgbClr val="FFFFFF"/>
              </a:buClr>
              <a:buSzPts val="700"/>
              <a:buFont typeface="Helvetica Neue"/>
              <a:buNone/>
              <a:defRPr sz="700"/>
            </a:lvl8pPr>
            <a:lvl9pPr marL="0" lvl="8" indent="0" algn="ctr" rtl="0">
              <a:lnSpc>
                <a:spcPct val="100000"/>
              </a:lnSpc>
              <a:spcBef>
                <a:spcPts val="0"/>
              </a:spcBef>
              <a:spcAft>
                <a:spcPts val="0"/>
              </a:spcAft>
              <a:buClr>
                <a:srgbClr val="FFFFFF"/>
              </a:buClr>
              <a:buSzPts val="700"/>
              <a:buFont typeface="Helvetica Neue"/>
              <a:buNone/>
              <a:defRPr sz="700"/>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STER CASE-STUDY">
  <p:cSld name="MASTER CASE-STUDY">
    <p:bg>
      <p:bgPr>
        <a:solidFill>
          <a:srgbClr val="F3F3F3"/>
        </a:solidFill>
        <a:effectLst/>
      </p:bgPr>
    </p:bg>
    <p:spTree>
      <p:nvGrpSpPr>
        <p:cNvPr id="1" name="Shape 139"/>
        <p:cNvGrpSpPr/>
        <p:nvPr/>
      </p:nvGrpSpPr>
      <p:grpSpPr>
        <a:xfrm>
          <a:off x="0" y="0"/>
          <a:ext cx="0" cy="0"/>
          <a:chOff x="0" y="0"/>
          <a:chExt cx="0" cy="0"/>
        </a:xfrm>
      </p:grpSpPr>
      <p:sp>
        <p:nvSpPr>
          <p:cNvPr id="140" name="Google Shape;140;p35"/>
          <p:cNvSpPr txBox="1">
            <a:spLocks noGrp="1"/>
          </p:cNvSpPr>
          <p:nvPr>
            <p:ph type="sldNum" idx="12"/>
          </p:nvPr>
        </p:nvSpPr>
        <p:spPr>
          <a:xfrm>
            <a:off x="294986" y="4804004"/>
            <a:ext cx="143100" cy="146400"/>
          </a:xfrm>
          <a:prstGeom prst="rect">
            <a:avLst/>
          </a:prstGeom>
          <a:noFill/>
          <a:ln>
            <a:noFill/>
          </a:ln>
        </p:spPr>
        <p:txBody>
          <a:bodyPr spcFirstLastPara="1" wrap="square" lIns="26775" tIns="26775" rIns="26775" bIns="26775" anchor="t" anchorCtr="0">
            <a:spAutoFit/>
          </a:bodyPr>
          <a:lstStyle>
            <a:lvl1pPr marL="0" lvl="0" indent="0" algn="ctr" rtl="0">
              <a:lnSpc>
                <a:spcPct val="100000"/>
              </a:lnSpc>
              <a:spcBef>
                <a:spcPts val="0"/>
              </a:spcBef>
              <a:spcAft>
                <a:spcPts val="0"/>
              </a:spcAft>
              <a:buClr>
                <a:srgbClr val="2B272B"/>
              </a:buClr>
              <a:buSzPts val="600"/>
              <a:buFont typeface="Helvetica Neue"/>
              <a:buNone/>
              <a:defRPr sz="600">
                <a:solidFill>
                  <a:srgbClr val="2B272B"/>
                </a:solidFill>
                <a:latin typeface="Helvetica Neue"/>
                <a:ea typeface="Helvetica Neue"/>
                <a:cs typeface="Helvetica Neue"/>
                <a:sym typeface="Helvetica Neue"/>
              </a:defRPr>
            </a:lvl1pPr>
            <a:lvl2pPr marL="0" lvl="1" indent="0" algn="ctr" rtl="0">
              <a:lnSpc>
                <a:spcPct val="100000"/>
              </a:lnSpc>
              <a:spcBef>
                <a:spcPts val="0"/>
              </a:spcBef>
              <a:spcAft>
                <a:spcPts val="0"/>
              </a:spcAft>
              <a:buClr>
                <a:srgbClr val="2B272B"/>
              </a:buClr>
              <a:buSzPts val="600"/>
              <a:buFont typeface="Helvetica Neue"/>
              <a:buNone/>
              <a:defRPr sz="600">
                <a:solidFill>
                  <a:srgbClr val="2B272B"/>
                </a:solidFill>
                <a:latin typeface="Helvetica Neue"/>
                <a:ea typeface="Helvetica Neue"/>
                <a:cs typeface="Helvetica Neue"/>
                <a:sym typeface="Helvetica Neue"/>
              </a:defRPr>
            </a:lvl2pPr>
            <a:lvl3pPr marL="0" lvl="2" indent="0" algn="ctr" rtl="0">
              <a:lnSpc>
                <a:spcPct val="100000"/>
              </a:lnSpc>
              <a:spcBef>
                <a:spcPts val="0"/>
              </a:spcBef>
              <a:spcAft>
                <a:spcPts val="0"/>
              </a:spcAft>
              <a:buClr>
                <a:srgbClr val="2B272B"/>
              </a:buClr>
              <a:buSzPts val="600"/>
              <a:buFont typeface="Helvetica Neue"/>
              <a:buNone/>
              <a:defRPr sz="600">
                <a:solidFill>
                  <a:srgbClr val="2B272B"/>
                </a:solidFill>
                <a:latin typeface="Helvetica Neue"/>
                <a:ea typeface="Helvetica Neue"/>
                <a:cs typeface="Helvetica Neue"/>
                <a:sym typeface="Helvetica Neue"/>
              </a:defRPr>
            </a:lvl3pPr>
            <a:lvl4pPr marL="0" lvl="3" indent="0" algn="ctr" rtl="0">
              <a:lnSpc>
                <a:spcPct val="100000"/>
              </a:lnSpc>
              <a:spcBef>
                <a:spcPts val="0"/>
              </a:spcBef>
              <a:spcAft>
                <a:spcPts val="0"/>
              </a:spcAft>
              <a:buClr>
                <a:srgbClr val="2B272B"/>
              </a:buClr>
              <a:buSzPts val="600"/>
              <a:buFont typeface="Helvetica Neue"/>
              <a:buNone/>
              <a:defRPr sz="600">
                <a:solidFill>
                  <a:srgbClr val="2B272B"/>
                </a:solidFill>
                <a:latin typeface="Helvetica Neue"/>
                <a:ea typeface="Helvetica Neue"/>
                <a:cs typeface="Helvetica Neue"/>
                <a:sym typeface="Helvetica Neue"/>
              </a:defRPr>
            </a:lvl4pPr>
            <a:lvl5pPr marL="0" lvl="4" indent="0" algn="ctr" rtl="0">
              <a:lnSpc>
                <a:spcPct val="100000"/>
              </a:lnSpc>
              <a:spcBef>
                <a:spcPts val="0"/>
              </a:spcBef>
              <a:spcAft>
                <a:spcPts val="0"/>
              </a:spcAft>
              <a:buClr>
                <a:srgbClr val="2B272B"/>
              </a:buClr>
              <a:buSzPts val="600"/>
              <a:buFont typeface="Helvetica Neue"/>
              <a:buNone/>
              <a:defRPr sz="600">
                <a:solidFill>
                  <a:srgbClr val="2B272B"/>
                </a:solidFill>
                <a:latin typeface="Helvetica Neue"/>
                <a:ea typeface="Helvetica Neue"/>
                <a:cs typeface="Helvetica Neue"/>
                <a:sym typeface="Helvetica Neue"/>
              </a:defRPr>
            </a:lvl5pPr>
            <a:lvl6pPr marL="0" lvl="5" indent="0" algn="ctr" rtl="0">
              <a:lnSpc>
                <a:spcPct val="100000"/>
              </a:lnSpc>
              <a:spcBef>
                <a:spcPts val="0"/>
              </a:spcBef>
              <a:spcAft>
                <a:spcPts val="0"/>
              </a:spcAft>
              <a:buClr>
                <a:srgbClr val="2B272B"/>
              </a:buClr>
              <a:buSzPts val="600"/>
              <a:buFont typeface="Helvetica Neue"/>
              <a:buNone/>
              <a:defRPr sz="600">
                <a:solidFill>
                  <a:srgbClr val="2B272B"/>
                </a:solidFill>
                <a:latin typeface="Helvetica Neue"/>
                <a:ea typeface="Helvetica Neue"/>
                <a:cs typeface="Helvetica Neue"/>
                <a:sym typeface="Helvetica Neue"/>
              </a:defRPr>
            </a:lvl6pPr>
            <a:lvl7pPr marL="0" lvl="6" indent="0" algn="ctr" rtl="0">
              <a:lnSpc>
                <a:spcPct val="100000"/>
              </a:lnSpc>
              <a:spcBef>
                <a:spcPts val="0"/>
              </a:spcBef>
              <a:spcAft>
                <a:spcPts val="0"/>
              </a:spcAft>
              <a:buClr>
                <a:srgbClr val="2B272B"/>
              </a:buClr>
              <a:buSzPts val="600"/>
              <a:buFont typeface="Helvetica Neue"/>
              <a:buNone/>
              <a:defRPr sz="600">
                <a:solidFill>
                  <a:srgbClr val="2B272B"/>
                </a:solidFill>
                <a:latin typeface="Helvetica Neue"/>
                <a:ea typeface="Helvetica Neue"/>
                <a:cs typeface="Helvetica Neue"/>
                <a:sym typeface="Helvetica Neue"/>
              </a:defRPr>
            </a:lvl7pPr>
            <a:lvl8pPr marL="0" lvl="7" indent="0" algn="ctr" rtl="0">
              <a:lnSpc>
                <a:spcPct val="100000"/>
              </a:lnSpc>
              <a:spcBef>
                <a:spcPts val="0"/>
              </a:spcBef>
              <a:spcAft>
                <a:spcPts val="0"/>
              </a:spcAft>
              <a:buClr>
                <a:srgbClr val="2B272B"/>
              </a:buClr>
              <a:buSzPts val="600"/>
              <a:buFont typeface="Helvetica Neue"/>
              <a:buNone/>
              <a:defRPr sz="600">
                <a:solidFill>
                  <a:srgbClr val="2B272B"/>
                </a:solidFill>
                <a:latin typeface="Helvetica Neue"/>
                <a:ea typeface="Helvetica Neue"/>
                <a:cs typeface="Helvetica Neue"/>
                <a:sym typeface="Helvetica Neue"/>
              </a:defRPr>
            </a:lvl8pPr>
            <a:lvl9pPr marL="0" lvl="8" indent="0" algn="ctr" rtl="0">
              <a:lnSpc>
                <a:spcPct val="100000"/>
              </a:lnSpc>
              <a:spcBef>
                <a:spcPts val="0"/>
              </a:spcBef>
              <a:spcAft>
                <a:spcPts val="0"/>
              </a:spcAft>
              <a:buClr>
                <a:srgbClr val="2B272B"/>
              </a:buClr>
              <a:buSzPts val="600"/>
              <a:buFont typeface="Helvetica Neue"/>
              <a:buNone/>
              <a:defRPr sz="600">
                <a:solidFill>
                  <a:srgbClr val="2B272B"/>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GB"/>
              <a:t>‹#›</a:t>
            </a:fld>
            <a:endParaRPr b="0" i="0" u="none" strike="noStrike" cap="none"/>
          </a:p>
        </p:txBody>
      </p:sp>
      <p:sp>
        <p:nvSpPr>
          <p:cNvPr id="141" name="Google Shape;141;p35"/>
          <p:cNvSpPr txBox="1">
            <a:spLocks noGrp="1"/>
          </p:cNvSpPr>
          <p:nvPr>
            <p:ph type="body" idx="1"/>
          </p:nvPr>
        </p:nvSpPr>
        <p:spPr>
          <a:xfrm rot="-5400000">
            <a:off x="-222775" y="3990320"/>
            <a:ext cx="1197600" cy="144000"/>
          </a:xfrm>
          <a:prstGeom prst="rect">
            <a:avLst/>
          </a:prstGeom>
          <a:noFill/>
          <a:ln>
            <a:noFill/>
          </a:ln>
        </p:spPr>
        <p:txBody>
          <a:bodyPr spcFirstLastPara="1" wrap="square" lIns="26775" tIns="26775" rIns="26775" bIns="26775" anchor="ctr" anchorCtr="0">
            <a:spAutoFit/>
          </a:bodyPr>
          <a:lstStyle>
            <a:lvl1pPr marL="457200" lvl="0" indent="-228600" algn="l" rtl="0">
              <a:lnSpc>
                <a:spcPct val="100000"/>
              </a:lnSpc>
              <a:spcBef>
                <a:spcPts val="0"/>
              </a:spcBef>
              <a:spcAft>
                <a:spcPts val="0"/>
              </a:spcAft>
              <a:buClr>
                <a:srgbClr val="2B272B"/>
              </a:buClr>
              <a:buSzPts val="600"/>
              <a:buFont typeface="Helvetica Neue"/>
              <a:buNone/>
              <a:defRPr sz="600">
                <a:solidFill>
                  <a:srgbClr val="2B272B"/>
                </a:solidFill>
                <a:latin typeface="Helvetica Neue"/>
                <a:ea typeface="Helvetica Neue"/>
                <a:cs typeface="Helvetica Neue"/>
                <a:sym typeface="Helvetica Neue"/>
              </a:defRPr>
            </a:lvl1pPr>
            <a:lvl2pPr marL="914400" lvl="1" indent="-279400" algn="l" rtl="0">
              <a:lnSpc>
                <a:spcPct val="90000"/>
              </a:lnSpc>
              <a:spcBef>
                <a:spcPts val="1700"/>
              </a:spcBef>
              <a:spcAft>
                <a:spcPts val="0"/>
              </a:spcAft>
              <a:buClr>
                <a:srgbClr val="FFFFFF"/>
              </a:buClr>
              <a:buSzPts val="800"/>
              <a:buChar char="•"/>
              <a:defRPr/>
            </a:lvl2pPr>
            <a:lvl3pPr marL="1371600" lvl="2" indent="-279400" algn="l" rtl="0">
              <a:lnSpc>
                <a:spcPct val="90000"/>
              </a:lnSpc>
              <a:spcBef>
                <a:spcPts val="1700"/>
              </a:spcBef>
              <a:spcAft>
                <a:spcPts val="0"/>
              </a:spcAft>
              <a:buClr>
                <a:srgbClr val="FFFFFF"/>
              </a:buClr>
              <a:buSzPts val="800"/>
              <a:buChar char="•"/>
              <a:defRPr/>
            </a:lvl3pPr>
            <a:lvl4pPr marL="1828800" lvl="3" indent="-279400" algn="l" rtl="0">
              <a:lnSpc>
                <a:spcPct val="90000"/>
              </a:lnSpc>
              <a:spcBef>
                <a:spcPts val="1700"/>
              </a:spcBef>
              <a:spcAft>
                <a:spcPts val="0"/>
              </a:spcAft>
              <a:buClr>
                <a:srgbClr val="FFFFFF"/>
              </a:buClr>
              <a:buSzPts val="800"/>
              <a:buChar char="•"/>
              <a:defRPr/>
            </a:lvl4pPr>
            <a:lvl5pPr marL="2286000" lvl="4" indent="-279400" algn="l" rtl="0">
              <a:lnSpc>
                <a:spcPct val="90000"/>
              </a:lnSpc>
              <a:spcBef>
                <a:spcPts val="1700"/>
              </a:spcBef>
              <a:spcAft>
                <a:spcPts val="0"/>
              </a:spcAft>
              <a:buClr>
                <a:srgbClr val="FFFFFF"/>
              </a:buClr>
              <a:buSzPts val="800"/>
              <a:buChar char="•"/>
              <a:defRPr/>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142" name="Google Shape;142;p35"/>
          <p:cNvSpPr>
            <a:spLocks noGrp="1"/>
          </p:cNvSpPr>
          <p:nvPr>
            <p:ph type="pic" idx="2"/>
          </p:nvPr>
        </p:nvSpPr>
        <p:spPr>
          <a:xfrm>
            <a:off x="4940786" y="-724083"/>
            <a:ext cx="10442400" cy="5874000"/>
          </a:xfrm>
          <a:prstGeom prst="rect">
            <a:avLst/>
          </a:prstGeom>
          <a:no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mp; Bullets">
  <p:cSld name="Title &amp; Bullets 2">
    <p:bg>
      <p:bgPr>
        <a:solidFill>
          <a:srgbClr val="FFFFFF"/>
        </a:solidFill>
        <a:effectLst/>
      </p:bgPr>
    </p:bg>
    <p:spTree>
      <p:nvGrpSpPr>
        <p:cNvPr id="1" name="Shape 143"/>
        <p:cNvGrpSpPr/>
        <p:nvPr/>
      </p:nvGrpSpPr>
      <p:grpSpPr>
        <a:xfrm>
          <a:off x="0" y="0"/>
          <a:ext cx="0" cy="0"/>
          <a:chOff x="0" y="0"/>
          <a:chExt cx="0" cy="0"/>
        </a:xfrm>
      </p:grpSpPr>
      <p:sp>
        <p:nvSpPr>
          <p:cNvPr id="144" name="Google Shape;144;p36"/>
          <p:cNvSpPr txBox="1">
            <a:spLocks noGrp="1"/>
          </p:cNvSpPr>
          <p:nvPr>
            <p:ph type="title"/>
          </p:nvPr>
        </p:nvSpPr>
        <p:spPr>
          <a:xfrm>
            <a:off x="452438" y="404813"/>
            <a:ext cx="8239200" cy="537300"/>
          </a:xfrm>
          <a:prstGeom prst="rect">
            <a:avLst/>
          </a:prstGeom>
          <a:noFill/>
          <a:ln>
            <a:noFill/>
          </a:ln>
        </p:spPr>
        <p:txBody>
          <a:bodyPr spcFirstLastPara="1" wrap="square" lIns="19050" tIns="19050" rIns="19050" bIns="19050" anchor="t" anchorCtr="0">
            <a:normAutofit/>
          </a:bodyPr>
          <a:lstStyle>
            <a:lvl1pPr lvl="0" algn="l" rtl="0">
              <a:lnSpc>
                <a:spcPct val="80000"/>
              </a:lnSpc>
              <a:spcBef>
                <a:spcPts val="0"/>
              </a:spcBef>
              <a:spcAft>
                <a:spcPts val="0"/>
              </a:spcAft>
              <a:buClr>
                <a:srgbClr val="000000"/>
              </a:buClr>
              <a:buSzPts val="3200"/>
              <a:buFont typeface="Helvetica Neue"/>
              <a:buNone/>
              <a:defRPr>
                <a:solidFill>
                  <a:srgbClr val="000000"/>
                </a:solidFill>
              </a:defRPr>
            </a:lvl1pPr>
            <a:lvl2pPr lvl="1" algn="l" rtl="0">
              <a:lnSpc>
                <a:spcPct val="80000"/>
              </a:lnSpc>
              <a:spcBef>
                <a:spcPts val="0"/>
              </a:spcBef>
              <a:spcAft>
                <a:spcPts val="0"/>
              </a:spcAft>
              <a:buClr>
                <a:srgbClr val="FFFFFF"/>
              </a:buClr>
              <a:buSzPts val="700"/>
              <a:buNone/>
              <a:defRPr/>
            </a:lvl2pPr>
            <a:lvl3pPr lvl="2" algn="l" rtl="0">
              <a:lnSpc>
                <a:spcPct val="80000"/>
              </a:lnSpc>
              <a:spcBef>
                <a:spcPts val="0"/>
              </a:spcBef>
              <a:spcAft>
                <a:spcPts val="0"/>
              </a:spcAft>
              <a:buClr>
                <a:srgbClr val="FFFFFF"/>
              </a:buClr>
              <a:buSzPts val="700"/>
              <a:buNone/>
              <a:defRPr/>
            </a:lvl3pPr>
            <a:lvl4pPr lvl="3" algn="l" rtl="0">
              <a:lnSpc>
                <a:spcPct val="80000"/>
              </a:lnSpc>
              <a:spcBef>
                <a:spcPts val="0"/>
              </a:spcBef>
              <a:spcAft>
                <a:spcPts val="0"/>
              </a:spcAft>
              <a:buClr>
                <a:srgbClr val="FFFFFF"/>
              </a:buClr>
              <a:buSzPts val="700"/>
              <a:buNone/>
              <a:defRPr/>
            </a:lvl4pPr>
            <a:lvl5pPr lvl="4" algn="l" rtl="0">
              <a:lnSpc>
                <a:spcPct val="80000"/>
              </a:lnSpc>
              <a:spcBef>
                <a:spcPts val="0"/>
              </a:spcBef>
              <a:spcAft>
                <a:spcPts val="0"/>
              </a:spcAft>
              <a:buClr>
                <a:srgbClr val="FFFFFF"/>
              </a:buClr>
              <a:buSzPts val="700"/>
              <a:buNone/>
              <a:defRPr/>
            </a:lvl5pPr>
            <a:lvl6pPr lvl="5" algn="l" rtl="0">
              <a:lnSpc>
                <a:spcPct val="80000"/>
              </a:lnSpc>
              <a:spcBef>
                <a:spcPts val="0"/>
              </a:spcBef>
              <a:spcAft>
                <a:spcPts val="0"/>
              </a:spcAft>
              <a:buClr>
                <a:srgbClr val="FFFFFF"/>
              </a:buClr>
              <a:buSzPts val="700"/>
              <a:buNone/>
              <a:defRPr/>
            </a:lvl6pPr>
            <a:lvl7pPr lvl="6" algn="l" rtl="0">
              <a:lnSpc>
                <a:spcPct val="80000"/>
              </a:lnSpc>
              <a:spcBef>
                <a:spcPts val="0"/>
              </a:spcBef>
              <a:spcAft>
                <a:spcPts val="0"/>
              </a:spcAft>
              <a:buClr>
                <a:srgbClr val="FFFFFF"/>
              </a:buClr>
              <a:buSzPts val="700"/>
              <a:buNone/>
              <a:defRPr/>
            </a:lvl7pPr>
            <a:lvl8pPr lvl="7" algn="l" rtl="0">
              <a:lnSpc>
                <a:spcPct val="80000"/>
              </a:lnSpc>
              <a:spcBef>
                <a:spcPts val="0"/>
              </a:spcBef>
              <a:spcAft>
                <a:spcPts val="0"/>
              </a:spcAft>
              <a:buClr>
                <a:srgbClr val="FFFFFF"/>
              </a:buClr>
              <a:buSzPts val="700"/>
              <a:buNone/>
              <a:defRPr/>
            </a:lvl8pPr>
            <a:lvl9pPr lvl="8" algn="l" rtl="0">
              <a:lnSpc>
                <a:spcPct val="80000"/>
              </a:lnSpc>
              <a:spcBef>
                <a:spcPts val="0"/>
              </a:spcBef>
              <a:spcAft>
                <a:spcPts val="0"/>
              </a:spcAft>
              <a:buClr>
                <a:srgbClr val="FFFFFF"/>
              </a:buClr>
              <a:buSzPts val="700"/>
              <a:buNone/>
              <a:defRPr/>
            </a:lvl9pPr>
          </a:lstStyle>
          <a:p>
            <a:endParaRPr/>
          </a:p>
        </p:txBody>
      </p:sp>
      <p:sp>
        <p:nvSpPr>
          <p:cNvPr id="145" name="Google Shape;145;p36"/>
          <p:cNvSpPr txBox="1">
            <a:spLocks noGrp="1"/>
          </p:cNvSpPr>
          <p:nvPr>
            <p:ph type="body" idx="1"/>
          </p:nvPr>
        </p:nvSpPr>
        <p:spPr>
          <a:xfrm>
            <a:off x="452438" y="889861"/>
            <a:ext cx="8239200" cy="3507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solidFill>
                  <a:srgbClr val="000000"/>
                </a:solidFill>
              </a:defRPr>
            </a:lvl1pPr>
            <a:lvl2pPr marL="914400" lvl="1" indent="-279400" algn="l" rtl="0">
              <a:lnSpc>
                <a:spcPct val="90000"/>
              </a:lnSpc>
              <a:spcBef>
                <a:spcPts val="1700"/>
              </a:spcBef>
              <a:spcAft>
                <a:spcPts val="0"/>
              </a:spcAft>
              <a:buClr>
                <a:srgbClr val="FFFFFF"/>
              </a:buClr>
              <a:buSzPts val="800"/>
              <a:buChar char="•"/>
              <a:defRPr/>
            </a:lvl2pPr>
            <a:lvl3pPr marL="1371600" lvl="2" indent="-279400" algn="l" rtl="0">
              <a:lnSpc>
                <a:spcPct val="90000"/>
              </a:lnSpc>
              <a:spcBef>
                <a:spcPts val="1700"/>
              </a:spcBef>
              <a:spcAft>
                <a:spcPts val="0"/>
              </a:spcAft>
              <a:buClr>
                <a:srgbClr val="FFFFFF"/>
              </a:buClr>
              <a:buSzPts val="800"/>
              <a:buChar char="•"/>
              <a:defRPr/>
            </a:lvl3pPr>
            <a:lvl4pPr marL="1828800" lvl="3" indent="-279400" algn="l" rtl="0">
              <a:lnSpc>
                <a:spcPct val="90000"/>
              </a:lnSpc>
              <a:spcBef>
                <a:spcPts val="1700"/>
              </a:spcBef>
              <a:spcAft>
                <a:spcPts val="0"/>
              </a:spcAft>
              <a:buClr>
                <a:srgbClr val="FFFFFF"/>
              </a:buClr>
              <a:buSzPts val="800"/>
              <a:buChar char="•"/>
              <a:defRPr/>
            </a:lvl4pPr>
            <a:lvl5pPr marL="2286000" lvl="4" indent="-279400" algn="l" rtl="0">
              <a:lnSpc>
                <a:spcPct val="90000"/>
              </a:lnSpc>
              <a:spcBef>
                <a:spcPts val="1700"/>
              </a:spcBef>
              <a:spcAft>
                <a:spcPts val="0"/>
              </a:spcAft>
              <a:buClr>
                <a:srgbClr val="FFFFFF"/>
              </a:buClr>
              <a:buSzPts val="800"/>
              <a:buChar char="•"/>
              <a:defRPr/>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146" name="Google Shape;146;p36"/>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rmAutofit/>
          </a:bodyPr>
          <a:lstStyle>
            <a:lvl1pPr marL="457200" lvl="0" indent="-368300" algn="l" rtl="0">
              <a:lnSpc>
                <a:spcPct val="90000"/>
              </a:lnSpc>
              <a:spcBef>
                <a:spcPts val="1700"/>
              </a:spcBef>
              <a:spcAft>
                <a:spcPts val="0"/>
              </a:spcAft>
              <a:buClr>
                <a:srgbClr val="000000"/>
              </a:buClr>
              <a:buSzPts val="2200"/>
              <a:buFont typeface="Helvetica Neue"/>
              <a:buChar char="•"/>
              <a:defRPr>
                <a:solidFill>
                  <a:srgbClr val="000000"/>
                </a:solidFill>
              </a:defRPr>
            </a:lvl1pPr>
            <a:lvl2pPr marL="914400" lvl="1" indent="-368300" algn="l" rtl="0">
              <a:lnSpc>
                <a:spcPct val="90000"/>
              </a:lnSpc>
              <a:spcBef>
                <a:spcPts val="1700"/>
              </a:spcBef>
              <a:spcAft>
                <a:spcPts val="0"/>
              </a:spcAft>
              <a:buClr>
                <a:srgbClr val="000000"/>
              </a:buClr>
              <a:buSzPts val="2200"/>
              <a:buFont typeface="Helvetica Neue"/>
              <a:buChar char="•"/>
              <a:defRPr>
                <a:solidFill>
                  <a:srgbClr val="000000"/>
                </a:solidFill>
              </a:defRPr>
            </a:lvl2pPr>
            <a:lvl3pPr marL="1371600" lvl="2" indent="-368300" algn="l" rtl="0">
              <a:lnSpc>
                <a:spcPct val="90000"/>
              </a:lnSpc>
              <a:spcBef>
                <a:spcPts val="1700"/>
              </a:spcBef>
              <a:spcAft>
                <a:spcPts val="0"/>
              </a:spcAft>
              <a:buClr>
                <a:srgbClr val="000000"/>
              </a:buClr>
              <a:buSzPts val="2200"/>
              <a:buFont typeface="Helvetica Neue"/>
              <a:buChar char="•"/>
              <a:defRPr>
                <a:solidFill>
                  <a:srgbClr val="000000"/>
                </a:solidFill>
              </a:defRPr>
            </a:lvl3pPr>
            <a:lvl4pPr marL="1828800" lvl="3" indent="-368300" algn="l" rtl="0">
              <a:lnSpc>
                <a:spcPct val="90000"/>
              </a:lnSpc>
              <a:spcBef>
                <a:spcPts val="1700"/>
              </a:spcBef>
              <a:spcAft>
                <a:spcPts val="0"/>
              </a:spcAft>
              <a:buClr>
                <a:srgbClr val="000000"/>
              </a:buClr>
              <a:buSzPts val="2200"/>
              <a:buFont typeface="Helvetica Neue"/>
              <a:buChar char="•"/>
              <a:defRPr>
                <a:solidFill>
                  <a:srgbClr val="000000"/>
                </a:solidFill>
              </a:defRPr>
            </a:lvl4pPr>
            <a:lvl5pPr marL="2286000" lvl="4" indent="-368300" algn="l" rtl="0">
              <a:lnSpc>
                <a:spcPct val="90000"/>
              </a:lnSpc>
              <a:spcBef>
                <a:spcPts val="1700"/>
              </a:spcBef>
              <a:spcAft>
                <a:spcPts val="0"/>
              </a:spcAft>
              <a:buClr>
                <a:srgbClr val="000000"/>
              </a:buClr>
              <a:buSzPts val="2200"/>
              <a:buFont typeface="Helvetica Neue"/>
              <a:buChar char="•"/>
              <a:defRPr>
                <a:solidFill>
                  <a:srgbClr val="000000"/>
                </a:solidFill>
              </a:defRPr>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147" name="Google Shape;147;p36"/>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a:solidFill>
                  <a:srgbClr val="000000"/>
                </a:solidFill>
              </a:defRPr>
            </a:lvl9pPr>
          </a:lstStyle>
          <a:p>
            <a:pPr marL="0" lvl="0" indent="0" algn="ctr" rtl="0">
              <a:spcBef>
                <a:spcPts val="0"/>
              </a:spcBef>
              <a:spcAft>
                <a:spcPts val="0"/>
              </a:spcAft>
              <a:buNone/>
            </a:pPr>
            <a:fld id="{00000000-1234-1234-1234-123412341234}" type="slidenum">
              <a:rPr lang="en-GB"/>
              <a:t>‹#›</a:t>
            </a:fld>
            <a:endParaRPr sz="700" b="0" i="0" u="none" strike="noStrike" cap="none">
              <a:latin typeface="Helvetica Neue"/>
              <a:ea typeface="Helvetica Neue"/>
              <a:cs typeface="Helvetica Neue"/>
              <a:sym typeface="Helvetica Neue"/>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p:cSld name="Title">
    <p:bg>
      <p:bgPr>
        <a:solidFill>
          <a:srgbClr val="FFFFFF"/>
        </a:solidFill>
        <a:effectLst/>
      </p:bgPr>
    </p:bg>
    <p:spTree>
      <p:nvGrpSpPr>
        <p:cNvPr id="1" name="Shape 148"/>
        <p:cNvGrpSpPr/>
        <p:nvPr/>
      </p:nvGrpSpPr>
      <p:grpSpPr>
        <a:xfrm>
          <a:off x="0" y="0"/>
          <a:ext cx="0" cy="0"/>
          <a:chOff x="0" y="0"/>
          <a:chExt cx="0" cy="0"/>
        </a:xfrm>
      </p:grpSpPr>
      <p:sp>
        <p:nvSpPr>
          <p:cNvPr id="149" name="Google Shape;149;p37"/>
          <p:cNvSpPr txBox="1">
            <a:spLocks noGrp="1"/>
          </p:cNvSpPr>
          <p:nvPr>
            <p:ph type="body" idx="1"/>
          </p:nvPr>
        </p:nvSpPr>
        <p:spPr>
          <a:xfrm>
            <a:off x="450503" y="4447448"/>
            <a:ext cx="8239200" cy="2388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1400"/>
              <a:buFont typeface="Helvetica Neue"/>
              <a:buNone/>
              <a:defRPr sz="1400" b="1">
                <a:solidFill>
                  <a:srgbClr val="000000"/>
                </a:solidFill>
              </a:defRPr>
            </a:lvl1pPr>
            <a:lvl2pPr marL="914400" lvl="1" indent="-279400" algn="l" rtl="0">
              <a:lnSpc>
                <a:spcPct val="90000"/>
              </a:lnSpc>
              <a:spcBef>
                <a:spcPts val="1700"/>
              </a:spcBef>
              <a:spcAft>
                <a:spcPts val="0"/>
              </a:spcAft>
              <a:buClr>
                <a:srgbClr val="FFFFFF"/>
              </a:buClr>
              <a:buSzPts val="800"/>
              <a:buChar char="•"/>
              <a:defRPr/>
            </a:lvl2pPr>
            <a:lvl3pPr marL="1371600" lvl="2" indent="-279400" algn="l" rtl="0">
              <a:lnSpc>
                <a:spcPct val="90000"/>
              </a:lnSpc>
              <a:spcBef>
                <a:spcPts val="1700"/>
              </a:spcBef>
              <a:spcAft>
                <a:spcPts val="0"/>
              </a:spcAft>
              <a:buClr>
                <a:srgbClr val="FFFFFF"/>
              </a:buClr>
              <a:buSzPts val="800"/>
              <a:buChar char="•"/>
              <a:defRPr/>
            </a:lvl3pPr>
            <a:lvl4pPr marL="1828800" lvl="3" indent="-279400" algn="l" rtl="0">
              <a:lnSpc>
                <a:spcPct val="90000"/>
              </a:lnSpc>
              <a:spcBef>
                <a:spcPts val="1700"/>
              </a:spcBef>
              <a:spcAft>
                <a:spcPts val="0"/>
              </a:spcAft>
              <a:buClr>
                <a:srgbClr val="FFFFFF"/>
              </a:buClr>
              <a:buSzPts val="800"/>
              <a:buChar char="•"/>
              <a:defRPr/>
            </a:lvl4pPr>
            <a:lvl5pPr marL="2286000" lvl="4" indent="-279400" algn="l" rtl="0">
              <a:lnSpc>
                <a:spcPct val="90000"/>
              </a:lnSpc>
              <a:spcBef>
                <a:spcPts val="1700"/>
              </a:spcBef>
              <a:spcAft>
                <a:spcPts val="0"/>
              </a:spcAft>
              <a:buClr>
                <a:srgbClr val="FFFFFF"/>
              </a:buClr>
              <a:buSzPts val="800"/>
              <a:buChar char="•"/>
              <a:defRPr/>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150" name="Google Shape;150;p37"/>
          <p:cNvSpPr txBox="1">
            <a:spLocks noGrp="1"/>
          </p:cNvSpPr>
          <p:nvPr>
            <p:ph type="title"/>
          </p:nvPr>
        </p:nvSpPr>
        <p:spPr>
          <a:xfrm>
            <a:off x="452436" y="965622"/>
            <a:ext cx="8239200" cy="1743000"/>
          </a:xfrm>
          <a:prstGeom prst="rect">
            <a:avLst/>
          </a:prstGeom>
          <a:noFill/>
          <a:ln>
            <a:noFill/>
          </a:ln>
        </p:spPr>
        <p:txBody>
          <a:bodyPr spcFirstLastPara="1" wrap="square" lIns="19050" tIns="19050" rIns="19050" bIns="19050" anchor="b" anchorCtr="0">
            <a:normAutofit/>
          </a:bodyPr>
          <a:lstStyle>
            <a:lvl1pPr lvl="0" algn="l" rtl="0">
              <a:lnSpc>
                <a:spcPct val="80000"/>
              </a:lnSpc>
              <a:spcBef>
                <a:spcPts val="0"/>
              </a:spcBef>
              <a:spcAft>
                <a:spcPts val="0"/>
              </a:spcAft>
              <a:buClr>
                <a:srgbClr val="000000"/>
              </a:buClr>
              <a:buSzPts val="4400"/>
              <a:buFont typeface="Helvetica Neue"/>
              <a:buNone/>
              <a:defRPr sz="4400">
                <a:solidFill>
                  <a:srgbClr val="000000"/>
                </a:solidFill>
              </a:defRPr>
            </a:lvl1pPr>
            <a:lvl2pPr lvl="1" algn="l" rtl="0">
              <a:lnSpc>
                <a:spcPct val="80000"/>
              </a:lnSpc>
              <a:spcBef>
                <a:spcPts val="0"/>
              </a:spcBef>
              <a:spcAft>
                <a:spcPts val="0"/>
              </a:spcAft>
              <a:buClr>
                <a:srgbClr val="FFFFFF"/>
              </a:buClr>
              <a:buSzPts val="700"/>
              <a:buNone/>
              <a:defRPr/>
            </a:lvl2pPr>
            <a:lvl3pPr lvl="2" algn="l" rtl="0">
              <a:lnSpc>
                <a:spcPct val="80000"/>
              </a:lnSpc>
              <a:spcBef>
                <a:spcPts val="0"/>
              </a:spcBef>
              <a:spcAft>
                <a:spcPts val="0"/>
              </a:spcAft>
              <a:buClr>
                <a:srgbClr val="FFFFFF"/>
              </a:buClr>
              <a:buSzPts val="700"/>
              <a:buNone/>
              <a:defRPr/>
            </a:lvl3pPr>
            <a:lvl4pPr lvl="3" algn="l" rtl="0">
              <a:lnSpc>
                <a:spcPct val="80000"/>
              </a:lnSpc>
              <a:spcBef>
                <a:spcPts val="0"/>
              </a:spcBef>
              <a:spcAft>
                <a:spcPts val="0"/>
              </a:spcAft>
              <a:buClr>
                <a:srgbClr val="FFFFFF"/>
              </a:buClr>
              <a:buSzPts val="700"/>
              <a:buNone/>
              <a:defRPr/>
            </a:lvl4pPr>
            <a:lvl5pPr lvl="4" algn="l" rtl="0">
              <a:lnSpc>
                <a:spcPct val="80000"/>
              </a:lnSpc>
              <a:spcBef>
                <a:spcPts val="0"/>
              </a:spcBef>
              <a:spcAft>
                <a:spcPts val="0"/>
              </a:spcAft>
              <a:buClr>
                <a:srgbClr val="FFFFFF"/>
              </a:buClr>
              <a:buSzPts val="700"/>
              <a:buNone/>
              <a:defRPr/>
            </a:lvl5pPr>
            <a:lvl6pPr lvl="5" algn="l" rtl="0">
              <a:lnSpc>
                <a:spcPct val="80000"/>
              </a:lnSpc>
              <a:spcBef>
                <a:spcPts val="0"/>
              </a:spcBef>
              <a:spcAft>
                <a:spcPts val="0"/>
              </a:spcAft>
              <a:buClr>
                <a:srgbClr val="FFFFFF"/>
              </a:buClr>
              <a:buSzPts val="700"/>
              <a:buNone/>
              <a:defRPr/>
            </a:lvl6pPr>
            <a:lvl7pPr lvl="6" algn="l" rtl="0">
              <a:lnSpc>
                <a:spcPct val="80000"/>
              </a:lnSpc>
              <a:spcBef>
                <a:spcPts val="0"/>
              </a:spcBef>
              <a:spcAft>
                <a:spcPts val="0"/>
              </a:spcAft>
              <a:buClr>
                <a:srgbClr val="FFFFFF"/>
              </a:buClr>
              <a:buSzPts val="700"/>
              <a:buNone/>
              <a:defRPr/>
            </a:lvl7pPr>
            <a:lvl8pPr lvl="7" algn="l" rtl="0">
              <a:lnSpc>
                <a:spcPct val="80000"/>
              </a:lnSpc>
              <a:spcBef>
                <a:spcPts val="0"/>
              </a:spcBef>
              <a:spcAft>
                <a:spcPts val="0"/>
              </a:spcAft>
              <a:buClr>
                <a:srgbClr val="FFFFFF"/>
              </a:buClr>
              <a:buSzPts val="700"/>
              <a:buNone/>
              <a:defRPr/>
            </a:lvl8pPr>
            <a:lvl9pPr lvl="8" algn="l" rtl="0">
              <a:lnSpc>
                <a:spcPct val="80000"/>
              </a:lnSpc>
              <a:spcBef>
                <a:spcPts val="0"/>
              </a:spcBef>
              <a:spcAft>
                <a:spcPts val="0"/>
              </a:spcAft>
              <a:buClr>
                <a:srgbClr val="FFFFFF"/>
              </a:buClr>
              <a:buSzPts val="700"/>
              <a:buNone/>
              <a:defRPr/>
            </a:lvl9pPr>
          </a:lstStyle>
          <a:p>
            <a:endParaRPr/>
          </a:p>
        </p:txBody>
      </p:sp>
      <p:sp>
        <p:nvSpPr>
          <p:cNvPr id="151" name="Google Shape;151;p37"/>
          <p:cNvSpPr txBox="1">
            <a:spLocks noGrp="1"/>
          </p:cNvSpPr>
          <p:nvPr>
            <p:ph type="body" idx="2"/>
          </p:nvPr>
        </p:nvSpPr>
        <p:spPr>
          <a:xfrm>
            <a:off x="450503" y="2708696"/>
            <a:ext cx="8239200" cy="714300"/>
          </a:xfrm>
          <a:prstGeom prst="rect">
            <a:avLst/>
          </a:prstGeom>
          <a:noFill/>
          <a:ln>
            <a:noFill/>
          </a:ln>
        </p:spPr>
        <p:txBody>
          <a:bodyPr spcFirstLastPara="1" wrap="square" lIns="19050" tIns="19050" rIns="19050" bIns="190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solidFill>
                  <a:srgbClr val="000000"/>
                </a:solidFill>
              </a:defRPr>
            </a:lvl1pPr>
            <a:lvl2pPr marL="914400" lvl="1" indent="-228600" algn="l" rtl="0">
              <a:lnSpc>
                <a:spcPct val="100000"/>
              </a:lnSpc>
              <a:spcBef>
                <a:spcPts val="0"/>
              </a:spcBef>
              <a:spcAft>
                <a:spcPts val="0"/>
              </a:spcAft>
              <a:buClr>
                <a:srgbClr val="000000"/>
              </a:buClr>
              <a:buSzPts val="2100"/>
              <a:buFont typeface="Helvetica Neue"/>
              <a:buNone/>
              <a:defRPr sz="2100" b="1">
                <a:solidFill>
                  <a:srgbClr val="000000"/>
                </a:solidFill>
              </a:defRPr>
            </a:lvl2pPr>
            <a:lvl3pPr marL="1371600" lvl="2" indent="-228600" algn="l" rtl="0">
              <a:lnSpc>
                <a:spcPct val="100000"/>
              </a:lnSpc>
              <a:spcBef>
                <a:spcPts val="0"/>
              </a:spcBef>
              <a:spcAft>
                <a:spcPts val="0"/>
              </a:spcAft>
              <a:buClr>
                <a:srgbClr val="000000"/>
              </a:buClr>
              <a:buSzPts val="2100"/>
              <a:buFont typeface="Helvetica Neue"/>
              <a:buNone/>
              <a:defRPr sz="2100" b="1">
                <a:solidFill>
                  <a:srgbClr val="000000"/>
                </a:solidFill>
              </a:defRPr>
            </a:lvl3pPr>
            <a:lvl4pPr marL="1828800" lvl="3" indent="-228600" algn="l" rtl="0">
              <a:lnSpc>
                <a:spcPct val="100000"/>
              </a:lnSpc>
              <a:spcBef>
                <a:spcPts val="0"/>
              </a:spcBef>
              <a:spcAft>
                <a:spcPts val="0"/>
              </a:spcAft>
              <a:buClr>
                <a:srgbClr val="000000"/>
              </a:buClr>
              <a:buSzPts val="2100"/>
              <a:buFont typeface="Helvetica Neue"/>
              <a:buNone/>
              <a:defRPr sz="2100" b="1">
                <a:solidFill>
                  <a:srgbClr val="000000"/>
                </a:solidFill>
              </a:defRPr>
            </a:lvl4pPr>
            <a:lvl5pPr marL="2286000" lvl="4" indent="-228600" algn="l" rtl="0">
              <a:lnSpc>
                <a:spcPct val="100000"/>
              </a:lnSpc>
              <a:spcBef>
                <a:spcPts val="0"/>
              </a:spcBef>
              <a:spcAft>
                <a:spcPts val="0"/>
              </a:spcAft>
              <a:buClr>
                <a:srgbClr val="000000"/>
              </a:buClr>
              <a:buSzPts val="2100"/>
              <a:buFont typeface="Helvetica Neue"/>
              <a:buNone/>
              <a:defRPr sz="2100" b="1">
                <a:solidFill>
                  <a:srgbClr val="000000"/>
                </a:solidFill>
              </a:defRPr>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152" name="Google Shape;152;p37"/>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a:solidFill>
                  <a:srgbClr val="000000"/>
                </a:solidFill>
              </a:defRPr>
            </a:lvl9pPr>
          </a:lstStyle>
          <a:p>
            <a:pPr marL="0" lvl="0" indent="0" algn="ctr" rtl="0">
              <a:spcBef>
                <a:spcPts val="0"/>
              </a:spcBef>
              <a:spcAft>
                <a:spcPts val="0"/>
              </a:spcAft>
              <a:buNone/>
            </a:pPr>
            <a:fld id="{00000000-1234-1234-1234-123412341234}" type="slidenum">
              <a:rPr lang="en-GB"/>
              <a:t>‹#›</a:t>
            </a:fld>
            <a:endParaRPr sz="700" b="0" i="0" u="none" strike="noStrike" cap="none">
              <a:latin typeface="Helvetica Neue"/>
              <a:ea typeface="Helvetica Neue"/>
              <a:cs typeface="Helvetica Neue"/>
              <a:sym typeface="Helvetica Neue"/>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STER WHITE  ">
  <p:cSld name="MASTER WHITE  ">
    <p:bg>
      <p:bgPr>
        <a:solidFill>
          <a:srgbClr val="F3F3F3"/>
        </a:solidFill>
        <a:effectLst/>
      </p:bgPr>
    </p:bg>
    <p:spTree>
      <p:nvGrpSpPr>
        <p:cNvPr id="1" name="Shape 153"/>
        <p:cNvGrpSpPr/>
        <p:nvPr/>
      </p:nvGrpSpPr>
      <p:grpSpPr>
        <a:xfrm>
          <a:off x="0" y="0"/>
          <a:ext cx="0" cy="0"/>
          <a:chOff x="0" y="0"/>
          <a:chExt cx="0" cy="0"/>
        </a:xfrm>
      </p:grpSpPr>
      <p:pic>
        <p:nvPicPr>
          <p:cNvPr id="154" name="Google Shape;154;p38" descr="Google Shape;25;p5"/>
          <p:cNvPicPr preferRelativeResize="0"/>
          <p:nvPr/>
        </p:nvPicPr>
        <p:blipFill rotWithShape="1">
          <a:blip r:embed="rId2">
            <a:alphaModFix/>
          </a:blip>
          <a:srcRect/>
          <a:stretch/>
        </p:blipFill>
        <p:spPr>
          <a:xfrm>
            <a:off x="297074" y="243047"/>
            <a:ext cx="289254" cy="430948"/>
          </a:xfrm>
          <a:prstGeom prst="rect">
            <a:avLst/>
          </a:prstGeom>
          <a:noFill/>
          <a:ln>
            <a:noFill/>
          </a:ln>
        </p:spPr>
      </p:pic>
      <p:sp>
        <p:nvSpPr>
          <p:cNvPr id="155" name="Google Shape;155;p38"/>
          <p:cNvSpPr txBox="1">
            <a:spLocks noGrp="1"/>
          </p:cNvSpPr>
          <p:nvPr>
            <p:ph type="body" idx="1"/>
          </p:nvPr>
        </p:nvSpPr>
        <p:spPr>
          <a:xfrm rot="-5400000">
            <a:off x="-213590" y="4002680"/>
            <a:ext cx="1177200" cy="140700"/>
          </a:xfrm>
          <a:prstGeom prst="rect">
            <a:avLst/>
          </a:prstGeom>
          <a:noFill/>
          <a:ln>
            <a:noFill/>
          </a:ln>
        </p:spPr>
        <p:txBody>
          <a:bodyPr spcFirstLastPara="1" wrap="square" lIns="26775" tIns="26775" rIns="26775" bIns="26775" anchor="ctr" anchorCtr="0">
            <a:normAutofit/>
          </a:bodyPr>
          <a:lstStyle>
            <a:lvl1pPr marL="457200" lvl="0" indent="-228600" algn="l" rtl="0">
              <a:lnSpc>
                <a:spcPct val="100000"/>
              </a:lnSpc>
              <a:spcBef>
                <a:spcPts val="0"/>
              </a:spcBef>
              <a:spcAft>
                <a:spcPts val="0"/>
              </a:spcAft>
              <a:buClr>
                <a:srgbClr val="2B272B"/>
              </a:buClr>
              <a:buSzPts val="700"/>
              <a:buFont typeface="Arial"/>
              <a:buNone/>
              <a:defRPr sz="700">
                <a:solidFill>
                  <a:srgbClr val="2B272B"/>
                </a:solidFill>
                <a:latin typeface="Arial"/>
                <a:ea typeface="Arial"/>
                <a:cs typeface="Arial"/>
                <a:sym typeface="Arial"/>
              </a:defRPr>
            </a:lvl1pPr>
            <a:lvl2pPr marL="914400" lvl="1" indent="-273050" algn="l" rtl="0">
              <a:lnSpc>
                <a:spcPct val="100000"/>
              </a:lnSpc>
              <a:spcBef>
                <a:spcPts val="0"/>
              </a:spcBef>
              <a:spcAft>
                <a:spcPts val="0"/>
              </a:spcAft>
              <a:buClr>
                <a:srgbClr val="2B272B"/>
              </a:buClr>
              <a:buSzPts val="700"/>
              <a:buFont typeface="Arial"/>
              <a:buChar char="•"/>
              <a:defRPr sz="700">
                <a:solidFill>
                  <a:srgbClr val="2B272B"/>
                </a:solidFill>
                <a:latin typeface="Arial"/>
                <a:ea typeface="Arial"/>
                <a:cs typeface="Arial"/>
                <a:sym typeface="Arial"/>
              </a:defRPr>
            </a:lvl2pPr>
            <a:lvl3pPr marL="1371600" lvl="2" indent="-273050" algn="l" rtl="0">
              <a:lnSpc>
                <a:spcPct val="100000"/>
              </a:lnSpc>
              <a:spcBef>
                <a:spcPts val="0"/>
              </a:spcBef>
              <a:spcAft>
                <a:spcPts val="0"/>
              </a:spcAft>
              <a:buClr>
                <a:srgbClr val="2B272B"/>
              </a:buClr>
              <a:buSzPts val="700"/>
              <a:buFont typeface="Arial"/>
              <a:buChar char="◆"/>
              <a:defRPr sz="700">
                <a:solidFill>
                  <a:srgbClr val="2B272B"/>
                </a:solidFill>
                <a:latin typeface="Arial"/>
                <a:ea typeface="Arial"/>
                <a:cs typeface="Arial"/>
                <a:sym typeface="Arial"/>
              </a:defRPr>
            </a:lvl3pPr>
            <a:lvl4pPr marL="1828800" lvl="3" indent="-273050" algn="l" rtl="0">
              <a:lnSpc>
                <a:spcPct val="100000"/>
              </a:lnSpc>
              <a:spcBef>
                <a:spcPts val="0"/>
              </a:spcBef>
              <a:spcAft>
                <a:spcPts val="0"/>
              </a:spcAft>
              <a:buClr>
                <a:srgbClr val="2B272B"/>
              </a:buClr>
              <a:buSzPts val="700"/>
              <a:buFont typeface="Arial"/>
              <a:buChar char="•"/>
              <a:defRPr sz="700">
                <a:solidFill>
                  <a:srgbClr val="2B272B"/>
                </a:solidFill>
                <a:latin typeface="Arial"/>
                <a:ea typeface="Arial"/>
                <a:cs typeface="Arial"/>
                <a:sym typeface="Arial"/>
              </a:defRPr>
            </a:lvl4pPr>
            <a:lvl5pPr marL="2286000" lvl="4" indent="-273050" algn="l" rtl="0">
              <a:lnSpc>
                <a:spcPct val="100000"/>
              </a:lnSpc>
              <a:spcBef>
                <a:spcPts val="0"/>
              </a:spcBef>
              <a:spcAft>
                <a:spcPts val="0"/>
              </a:spcAft>
              <a:buClr>
                <a:srgbClr val="2B272B"/>
              </a:buClr>
              <a:buSzPts val="700"/>
              <a:buFont typeface="Arial"/>
              <a:buChar char="−"/>
              <a:defRPr sz="700">
                <a:solidFill>
                  <a:srgbClr val="2B272B"/>
                </a:solidFill>
                <a:latin typeface="Arial"/>
                <a:ea typeface="Arial"/>
                <a:cs typeface="Arial"/>
                <a:sym typeface="Arial"/>
              </a:defRPr>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156" name="Google Shape;156;p38"/>
          <p:cNvSpPr txBox="1">
            <a:spLocks noGrp="1"/>
          </p:cNvSpPr>
          <p:nvPr>
            <p:ph type="body" idx="2"/>
          </p:nvPr>
        </p:nvSpPr>
        <p:spPr>
          <a:xfrm>
            <a:off x="875560" y="431969"/>
            <a:ext cx="1053300" cy="215100"/>
          </a:xfrm>
          <a:prstGeom prst="rect">
            <a:avLst/>
          </a:prstGeom>
          <a:noFill/>
          <a:ln>
            <a:noFill/>
          </a:ln>
        </p:spPr>
        <p:txBody>
          <a:bodyPr spcFirstLastPara="1" wrap="square" lIns="26775" tIns="26775" rIns="26775" bIns="26775" anchor="t" anchorCtr="0">
            <a:normAutofit/>
          </a:bodyPr>
          <a:lstStyle>
            <a:lvl1pPr marL="457200" lvl="0" indent="-279400" algn="l" rtl="0">
              <a:lnSpc>
                <a:spcPct val="90000"/>
              </a:lnSpc>
              <a:spcBef>
                <a:spcPts val="1700"/>
              </a:spcBef>
              <a:spcAft>
                <a:spcPts val="0"/>
              </a:spcAft>
              <a:buClr>
                <a:srgbClr val="FFFFFF"/>
              </a:buClr>
              <a:buSzPts val="800"/>
              <a:buChar char="•"/>
              <a:defRPr/>
            </a:lvl1pPr>
            <a:lvl2pPr marL="914400" lvl="1" indent="-279400" algn="l" rtl="0">
              <a:lnSpc>
                <a:spcPct val="90000"/>
              </a:lnSpc>
              <a:spcBef>
                <a:spcPts val="1700"/>
              </a:spcBef>
              <a:spcAft>
                <a:spcPts val="0"/>
              </a:spcAft>
              <a:buClr>
                <a:srgbClr val="FFFFFF"/>
              </a:buClr>
              <a:buSzPts val="800"/>
              <a:buChar char="•"/>
              <a:defRPr/>
            </a:lvl2pPr>
            <a:lvl3pPr marL="1371600" lvl="2" indent="-279400" algn="l" rtl="0">
              <a:lnSpc>
                <a:spcPct val="90000"/>
              </a:lnSpc>
              <a:spcBef>
                <a:spcPts val="1700"/>
              </a:spcBef>
              <a:spcAft>
                <a:spcPts val="0"/>
              </a:spcAft>
              <a:buClr>
                <a:srgbClr val="FFFFFF"/>
              </a:buClr>
              <a:buSzPts val="800"/>
              <a:buChar char="•"/>
              <a:defRPr/>
            </a:lvl3pPr>
            <a:lvl4pPr marL="1828800" lvl="3" indent="-279400" algn="l" rtl="0">
              <a:lnSpc>
                <a:spcPct val="90000"/>
              </a:lnSpc>
              <a:spcBef>
                <a:spcPts val="1700"/>
              </a:spcBef>
              <a:spcAft>
                <a:spcPts val="0"/>
              </a:spcAft>
              <a:buClr>
                <a:srgbClr val="FFFFFF"/>
              </a:buClr>
              <a:buSzPts val="800"/>
              <a:buChar char="•"/>
              <a:defRPr/>
            </a:lvl4pPr>
            <a:lvl5pPr marL="2286000" lvl="4" indent="-279400" algn="l" rtl="0">
              <a:lnSpc>
                <a:spcPct val="90000"/>
              </a:lnSpc>
              <a:spcBef>
                <a:spcPts val="1700"/>
              </a:spcBef>
              <a:spcAft>
                <a:spcPts val="0"/>
              </a:spcAft>
              <a:buClr>
                <a:srgbClr val="FFFFFF"/>
              </a:buClr>
              <a:buSzPts val="800"/>
              <a:buChar char="•"/>
              <a:defRPr/>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157" name="Google Shape;157;p38"/>
          <p:cNvSpPr txBox="1">
            <a:spLocks noGrp="1"/>
          </p:cNvSpPr>
          <p:nvPr>
            <p:ph type="sldNum" idx="12"/>
          </p:nvPr>
        </p:nvSpPr>
        <p:spPr>
          <a:xfrm>
            <a:off x="288660" y="4804549"/>
            <a:ext cx="153600" cy="161700"/>
          </a:xfrm>
          <a:prstGeom prst="rect">
            <a:avLst/>
          </a:prstGeom>
          <a:noFill/>
          <a:ln>
            <a:noFill/>
          </a:ln>
        </p:spPr>
        <p:txBody>
          <a:bodyPr spcFirstLastPara="1" wrap="square" lIns="26775" tIns="26775" rIns="26775" bIns="26775" anchor="t" anchorCtr="0">
            <a:spAutoFit/>
          </a:bodyPr>
          <a:lstStyle>
            <a:lvl1pPr marL="0" lvl="0" indent="0" algn="ctr" rtl="0">
              <a:lnSpc>
                <a:spcPct val="100000"/>
              </a:lnSpc>
              <a:spcBef>
                <a:spcPts val="0"/>
              </a:spcBef>
              <a:spcAft>
                <a:spcPts val="0"/>
              </a:spcAft>
              <a:buClr>
                <a:srgbClr val="2B272B"/>
              </a:buClr>
              <a:buSzPts val="700"/>
              <a:buFont typeface="Arial"/>
              <a:buNone/>
              <a:defRPr>
                <a:solidFill>
                  <a:srgbClr val="2B272B"/>
                </a:solidFill>
                <a:latin typeface="Arial"/>
                <a:ea typeface="Arial"/>
                <a:cs typeface="Arial"/>
                <a:sym typeface="Arial"/>
              </a:defRPr>
            </a:lvl1pPr>
            <a:lvl2pPr marL="0" lvl="1" indent="0" algn="ctr" rtl="0">
              <a:lnSpc>
                <a:spcPct val="100000"/>
              </a:lnSpc>
              <a:spcBef>
                <a:spcPts val="0"/>
              </a:spcBef>
              <a:spcAft>
                <a:spcPts val="0"/>
              </a:spcAft>
              <a:buClr>
                <a:srgbClr val="2B272B"/>
              </a:buClr>
              <a:buSzPts val="700"/>
              <a:buFont typeface="Arial"/>
              <a:buNone/>
              <a:defRPr>
                <a:solidFill>
                  <a:srgbClr val="2B272B"/>
                </a:solidFill>
                <a:latin typeface="Arial"/>
                <a:ea typeface="Arial"/>
                <a:cs typeface="Arial"/>
                <a:sym typeface="Arial"/>
              </a:defRPr>
            </a:lvl2pPr>
            <a:lvl3pPr marL="0" lvl="2" indent="0" algn="ctr" rtl="0">
              <a:lnSpc>
                <a:spcPct val="100000"/>
              </a:lnSpc>
              <a:spcBef>
                <a:spcPts val="0"/>
              </a:spcBef>
              <a:spcAft>
                <a:spcPts val="0"/>
              </a:spcAft>
              <a:buClr>
                <a:srgbClr val="2B272B"/>
              </a:buClr>
              <a:buSzPts val="700"/>
              <a:buFont typeface="Arial"/>
              <a:buNone/>
              <a:defRPr>
                <a:solidFill>
                  <a:srgbClr val="2B272B"/>
                </a:solidFill>
                <a:latin typeface="Arial"/>
                <a:ea typeface="Arial"/>
                <a:cs typeface="Arial"/>
                <a:sym typeface="Arial"/>
              </a:defRPr>
            </a:lvl3pPr>
            <a:lvl4pPr marL="0" lvl="3" indent="0" algn="ctr" rtl="0">
              <a:lnSpc>
                <a:spcPct val="100000"/>
              </a:lnSpc>
              <a:spcBef>
                <a:spcPts val="0"/>
              </a:spcBef>
              <a:spcAft>
                <a:spcPts val="0"/>
              </a:spcAft>
              <a:buClr>
                <a:srgbClr val="2B272B"/>
              </a:buClr>
              <a:buSzPts val="700"/>
              <a:buFont typeface="Arial"/>
              <a:buNone/>
              <a:defRPr>
                <a:solidFill>
                  <a:srgbClr val="2B272B"/>
                </a:solidFill>
                <a:latin typeface="Arial"/>
                <a:ea typeface="Arial"/>
                <a:cs typeface="Arial"/>
                <a:sym typeface="Arial"/>
              </a:defRPr>
            </a:lvl4pPr>
            <a:lvl5pPr marL="0" lvl="4" indent="0" algn="ctr" rtl="0">
              <a:lnSpc>
                <a:spcPct val="100000"/>
              </a:lnSpc>
              <a:spcBef>
                <a:spcPts val="0"/>
              </a:spcBef>
              <a:spcAft>
                <a:spcPts val="0"/>
              </a:spcAft>
              <a:buClr>
                <a:srgbClr val="2B272B"/>
              </a:buClr>
              <a:buSzPts val="700"/>
              <a:buFont typeface="Arial"/>
              <a:buNone/>
              <a:defRPr>
                <a:solidFill>
                  <a:srgbClr val="2B272B"/>
                </a:solidFill>
                <a:latin typeface="Arial"/>
                <a:ea typeface="Arial"/>
                <a:cs typeface="Arial"/>
                <a:sym typeface="Arial"/>
              </a:defRPr>
            </a:lvl5pPr>
            <a:lvl6pPr marL="0" lvl="5" indent="0" algn="ctr" rtl="0">
              <a:lnSpc>
                <a:spcPct val="100000"/>
              </a:lnSpc>
              <a:spcBef>
                <a:spcPts val="0"/>
              </a:spcBef>
              <a:spcAft>
                <a:spcPts val="0"/>
              </a:spcAft>
              <a:buClr>
                <a:srgbClr val="2B272B"/>
              </a:buClr>
              <a:buSzPts val="700"/>
              <a:buFont typeface="Arial"/>
              <a:buNone/>
              <a:defRPr>
                <a:solidFill>
                  <a:srgbClr val="2B272B"/>
                </a:solidFill>
                <a:latin typeface="Arial"/>
                <a:ea typeface="Arial"/>
                <a:cs typeface="Arial"/>
                <a:sym typeface="Arial"/>
              </a:defRPr>
            </a:lvl6pPr>
            <a:lvl7pPr marL="0" lvl="6" indent="0" algn="ctr" rtl="0">
              <a:lnSpc>
                <a:spcPct val="100000"/>
              </a:lnSpc>
              <a:spcBef>
                <a:spcPts val="0"/>
              </a:spcBef>
              <a:spcAft>
                <a:spcPts val="0"/>
              </a:spcAft>
              <a:buClr>
                <a:srgbClr val="2B272B"/>
              </a:buClr>
              <a:buSzPts val="700"/>
              <a:buFont typeface="Arial"/>
              <a:buNone/>
              <a:defRPr>
                <a:solidFill>
                  <a:srgbClr val="2B272B"/>
                </a:solidFill>
                <a:latin typeface="Arial"/>
                <a:ea typeface="Arial"/>
                <a:cs typeface="Arial"/>
                <a:sym typeface="Arial"/>
              </a:defRPr>
            </a:lvl7pPr>
            <a:lvl8pPr marL="0" lvl="7" indent="0" algn="ctr" rtl="0">
              <a:lnSpc>
                <a:spcPct val="100000"/>
              </a:lnSpc>
              <a:spcBef>
                <a:spcPts val="0"/>
              </a:spcBef>
              <a:spcAft>
                <a:spcPts val="0"/>
              </a:spcAft>
              <a:buClr>
                <a:srgbClr val="2B272B"/>
              </a:buClr>
              <a:buSzPts val="700"/>
              <a:buFont typeface="Arial"/>
              <a:buNone/>
              <a:defRPr>
                <a:solidFill>
                  <a:srgbClr val="2B272B"/>
                </a:solidFill>
                <a:latin typeface="Arial"/>
                <a:ea typeface="Arial"/>
                <a:cs typeface="Arial"/>
                <a:sym typeface="Arial"/>
              </a:defRPr>
            </a:lvl8pPr>
            <a:lvl9pPr marL="0" lvl="8" indent="0" algn="ctr" rtl="0">
              <a:lnSpc>
                <a:spcPct val="100000"/>
              </a:lnSpc>
              <a:spcBef>
                <a:spcPts val="0"/>
              </a:spcBef>
              <a:spcAft>
                <a:spcPts val="0"/>
              </a:spcAft>
              <a:buClr>
                <a:srgbClr val="2B272B"/>
              </a:buClr>
              <a:buSzPts val="700"/>
              <a:buFont typeface="Arial"/>
              <a:buNone/>
              <a:defRPr>
                <a:solidFill>
                  <a:srgbClr val="2B272B"/>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GB"/>
              <a:t>‹#›</a:t>
            </a:fld>
            <a:endParaRPr sz="700" b="0" i="0" u="none" strike="noStrike" cap="non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2pPr>
            <a:lvl3pPr lvl="2">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3pPr>
            <a:lvl4pPr lvl="3">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4pPr>
            <a:lvl5pPr lvl="4">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5pPr>
            <a:lvl6pPr lvl="5">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6pPr>
            <a:lvl7pPr lvl="6">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7pPr>
            <a:lvl8pPr lvl="7">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8pPr>
            <a:lvl9pPr lvl="8">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Poppins"/>
              <a:buChar char="●"/>
              <a:defRPr sz="1800">
                <a:solidFill>
                  <a:schemeClr val="dk2"/>
                </a:solidFill>
                <a:latin typeface="Poppins"/>
                <a:ea typeface="Poppins"/>
                <a:cs typeface="Poppins"/>
                <a:sym typeface="Poppins"/>
              </a:defRPr>
            </a:lvl1pPr>
            <a:lvl2pPr marL="914400" lvl="1" indent="-3175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2pPr>
            <a:lvl3pPr marL="1371600" lvl="2" indent="-3175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marL="1828800" lvl="3" indent="-3175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marL="2286000" lvl="4" indent="-3175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marL="2743200" lvl="5" indent="-3175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marL="3200400" lvl="6" indent="-3175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marL="3657600" lvl="7" indent="-3175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marL="4114800" lvl="8" indent="-3175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2"/>
        <p:cNvGrpSpPr/>
        <p:nvPr/>
      </p:nvGrpSpPr>
      <p:grpSpPr>
        <a:xfrm>
          <a:off x="0" y="0"/>
          <a:ext cx="0" cy="0"/>
          <a:chOff x="0" y="0"/>
          <a:chExt cx="0" cy="0"/>
        </a:xfrm>
      </p:grpSpPr>
      <p:sp>
        <p:nvSpPr>
          <p:cNvPr id="73" name="Google Shape;73;p19"/>
          <p:cNvSpPr txBox="1">
            <a:spLocks noGrp="1"/>
          </p:cNvSpPr>
          <p:nvPr>
            <p:ph type="title"/>
          </p:nvPr>
        </p:nvSpPr>
        <p:spPr>
          <a:xfrm>
            <a:off x="452438" y="357188"/>
            <a:ext cx="8239200" cy="537300"/>
          </a:xfrm>
          <a:prstGeom prst="rect">
            <a:avLst/>
          </a:prstGeom>
          <a:noFill/>
          <a:ln>
            <a:noFill/>
          </a:ln>
        </p:spPr>
        <p:txBody>
          <a:bodyPr spcFirstLastPara="1" wrap="square" lIns="19050" tIns="19050" rIns="19050" bIns="19050" anchor="t" anchorCtr="0">
            <a:normAutofit/>
          </a:bodyPr>
          <a:lstStyle>
            <a:lvl1pPr marR="0" lvl="0" algn="l" rtl="0">
              <a:lnSpc>
                <a:spcPct val="80000"/>
              </a:lnSpc>
              <a:spcBef>
                <a:spcPts val="0"/>
              </a:spcBef>
              <a:spcAft>
                <a:spcPts val="0"/>
              </a:spcAft>
              <a:buClr>
                <a:srgbClr val="FFFFFF"/>
              </a:buClr>
              <a:buSzPts val="3200"/>
              <a:buFont typeface="Helvetica Neue"/>
              <a:buNone/>
              <a:defRPr sz="3200" b="1" i="0" u="none" strike="noStrike" cap="none">
                <a:solidFill>
                  <a:srgbClr val="FFFFFF"/>
                </a:solidFill>
                <a:latin typeface="Helvetica Neue"/>
                <a:ea typeface="Helvetica Neue"/>
                <a:cs typeface="Helvetica Neue"/>
                <a:sym typeface="Helvetica Neue"/>
              </a:defRPr>
            </a:lvl1pPr>
            <a:lvl2pPr marR="0" lvl="1" algn="l" rtl="0">
              <a:lnSpc>
                <a:spcPct val="80000"/>
              </a:lnSpc>
              <a:spcBef>
                <a:spcPts val="0"/>
              </a:spcBef>
              <a:spcAft>
                <a:spcPts val="0"/>
              </a:spcAft>
              <a:buClr>
                <a:srgbClr val="FFFFFF"/>
              </a:buClr>
              <a:buSzPts val="3200"/>
              <a:buFont typeface="Helvetica Neue"/>
              <a:buNone/>
              <a:defRPr sz="3200" b="1" i="0" u="none" strike="noStrike" cap="none">
                <a:solidFill>
                  <a:srgbClr val="FFFFFF"/>
                </a:solidFill>
                <a:latin typeface="Helvetica Neue"/>
                <a:ea typeface="Helvetica Neue"/>
                <a:cs typeface="Helvetica Neue"/>
                <a:sym typeface="Helvetica Neue"/>
              </a:defRPr>
            </a:lvl2pPr>
            <a:lvl3pPr marR="0" lvl="2" algn="l" rtl="0">
              <a:lnSpc>
                <a:spcPct val="80000"/>
              </a:lnSpc>
              <a:spcBef>
                <a:spcPts val="0"/>
              </a:spcBef>
              <a:spcAft>
                <a:spcPts val="0"/>
              </a:spcAft>
              <a:buClr>
                <a:srgbClr val="FFFFFF"/>
              </a:buClr>
              <a:buSzPts val="3200"/>
              <a:buFont typeface="Helvetica Neue"/>
              <a:buNone/>
              <a:defRPr sz="3200" b="1" i="0" u="none" strike="noStrike" cap="none">
                <a:solidFill>
                  <a:srgbClr val="FFFFFF"/>
                </a:solidFill>
                <a:latin typeface="Helvetica Neue"/>
                <a:ea typeface="Helvetica Neue"/>
                <a:cs typeface="Helvetica Neue"/>
                <a:sym typeface="Helvetica Neue"/>
              </a:defRPr>
            </a:lvl3pPr>
            <a:lvl4pPr marR="0" lvl="3" algn="l" rtl="0">
              <a:lnSpc>
                <a:spcPct val="80000"/>
              </a:lnSpc>
              <a:spcBef>
                <a:spcPts val="0"/>
              </a:spcBef>
              <a:spcAft>
                <a:spcPts val="0"/>
              </a:spcAft>
              <a:buClr>
                <a:srgbClr val="FFFFFF"/>
              </a:buClr>
              <a:buSzPts val="3200"/>
              <a:buFont typeface="Helvetica Neue"/>
              <a:buNone/>
              <a:defRPr sz="3200" b="1" i="0" u="none" strike="noStrike" cap="none">
                <a:solidFill>
                  <a:srgbClr val="FFFFFF"/>
                </a:solidFill>
                <a:latin typeface="Helvetica Neue"/>
                <a:ea typeface="Helvetica Neue"/>
                <a:cs typeface="Helvetica Neue"/>
                <a:sym typeface="Helvetica Neue"/>
              </a:defRPr>
            </a:lvl4pPr>
            <a:lvl5pPr marR="0" lvl="4" algn="l" rtl="0">
              <a:lnSpc>
                <a:spcPct val="80000"/>
              </a:lnSpc>
              <a:spcBef>
                <a:spcPts val="0"/>
              </a:spcBef>
              <a:spcAft>
                <a:spcPts val="0"/>
              </a:spcAft>
              <a:buClr>
                <a:srgbClr val="FFFFFF"/>
              </a:buClr>
              <a:buSzPts val="3200"/>
              <a:buFont typeface="Helvetica Neue"/>
              <a:buNone/>
              <a:defRPr sz="3200" b="1" i="0" u="none" strike="noStrike" cap="none">
                <a:solidFill>
                  <a:srgbClr val="FFFFFF"/>
                </a:solidFill>
                <a:latin typeface="Helvetica Neue"/>
                <a:ea typeface="Helvetica Neue"/>
                <a:cs typeface="Helvetica Neue"/>
                <a:sym typeface="Helvetica Neue"/>
              </a:defRPr>
            </a:lvl5pPr>
            <a:lvl6pPr marR="0" lvl="5" algn="l" rtl="0">
              <a:lnSpc>
                <a:spcPct val="80000"/>
              </a:lnSpc>
              <a:spcBef>
                <a:spcPts val="0"/>
              </a:spcBef>
              <a:spcAft>
                <a:spcPts val="0"/>
              </a:spcAft>
              <a:buClr>
                <a:srgbClr val="FFFFFF"/>
              </a:buClr>
              <a:buSzPts val="3200"/>
              <a:buFont typeface="Helvetica Neue"/>
              <a:buNone/>
              <a:defRPr sz="3200" b="1" i="0" u="none" strike="noStrike" cap="none">
                <a:solidFill>
                  <a:srgbClr val="FFFFFF"/>
                </a:solidFill>
                <a:latin typeface="Helvetica Neue"/>
                <a:ea typeface="Helvetica Neue"/>
                <a:cs typeface="Helvetica Neue"/>
                <a:sym typeface="Helvetica Neue"/>
              </a:defRPr>
            </a:lvl6pPr>
            <a:lvl7pPr marR="0" lvl="6" algn="l" rtl="0">
              <a:lnSpc>
                <a:spcPct val="80000"/>
              </a:lnSpc>
              <a:spcBef>
                <a:spcPts val="0"/>
              </a:spcBef>
              <a:spcAft>
                <a:spcPts val="0"/>
              </a:spcAft>
              <a:buClr>
                <a:srgbClr val="FFFFFF"/>
              </a:buClr>
              <a:buSzPts val="3200"/>
              <a:buFont typeface="Helvetica Neue"/>
              <a:buNone/>
              <a:defRPr sz="3200" b="1" i="0" u="none" strike="noStrike" cap="none">
                <a:solidFill>
                  <a:srgbClr val="FFFFFF"/>
                </a:solidFill>
                <a:latin typeface="Helvetica Neue"/>
                <a:ea typeface="Helvetica Neue"/>
                <a:cs typeface="Helvetica Neue"/>
                <a:sym typeface="Helvetica Neue"/>
              </a:defRPr>
            </a:lvl7pPr>
            <a:lvl8pPr marR="0" lvl="7" algn="l" rtl="0">
              <a:lnSpc>
                <a:spcPct val="80000"/>
              </a:lnSpc>
              <a:spcBef>
                <a:spcPts val="0"/>
              </a:spcBef>
              <a:spcAft>
                <a:spcPts val="0"/>
              </a:spcAft>
              <a:buClr>
                <a:srgbClr val="FFFFFF"/>
              </a:buClr>
              <a:buSzPts val="3200"/>
              <a:buFont typeface="Helvetica Neue"/>
              <a:buNone/>
              <a:defRPr sz="3200" b="1" i="0" u="none" strike="noStrike" cap="none">
                <a:solidFill>
                  <a:srgbClr val="FFFFFF"/>
                </a:solidFill>
                <a:latin typeface="Helvetica Neue"/>
                <a:ea typeface="Helvetica Neue"/>
                <a:cs typeface="Helvetica Neue"/>
                <a:sym typeface="Helvetica Neue"/>
              </a:defRPr>
            </a:lvl8pPr>
            <a:lvl9pPr marR="0" lvl="8" algn="l" rtl="0">
              <a:lnSpc>
                <a:spcPct val="80000"/>
              </a:lnSpc>
              <a:spcBef>
                <a:spcPts val="0"/>
              </a:spcBef>
              <a:spcAft>
                <a:spcPts val="0"/>
              </a:spcAft>
              <a:buClr>
                <a:srgbClr val="FFFFFF"/>
              </a:buClr>
              <a:buSzPts val="3200"/>
              <a:buFont typeface="Helvetica Neue"/>
              <a:buNone/>
              <a:defRPr sz="3200" b="1" i="0" u="none" strike="noStrike" cap="none">
                <a:solidFill>
                  <a:srgbClr val="FFFFFF"/>
                </a:solidFill>
                <a:latin typeface="Helvetica Neue"/>
                <a:ea typeface="Helvetica Neue"/>
                <a:cs typeface="Helvetica Neue"/>
                <a:sym typeface="Helvetica Neue"/>
              </a:defRPr>
            </a:lvl9pPr>
          </a:lstStyle>
          <a:p>
            <a:endParaRPr/>
          </a:p>
        </p:txBody>
      </p:sp>
      <p:sp>
        <p:nvSpPr>
          <p:cNvPr id="74" name="Google Shape;74;p19"/>
          <p:cNvSpPr txBox="1">
            <a:spLocks noGrp="1"/>
          </p:cNvSpPr>
          <p:nvPr>
            <p:ph type="body" idx="1"/>
          </p:nvPr>
        </p:nvSpPr>
        <p:spPr>
          <a:xfrm>
            <a:off x="452438" y="1593189"/>
            <a:ext cx="8239200" cy="3096000"/>
          </a:xfrm>
          <a:prstGeom prst="rect">
            <a:avLst/>
          </a:prstGeom>
          <a:noFill/>
          <a:ln>
            <a:noFill/>
          </a:ln>
        </p:spPr>
        <p:txBody>
          <a:bodyPr spcFirstLastPara="1" wrap="square" lIns="19050" tIns="19050" rIns="19050" bIns="19050" anchor="t" anchorCtr="0">
            <a:normAutofit/>
          </a:bodyPr>
          <a:lstStyle>
            <a:lvl1pPr marL="457200" marR="0" lvl="0" indent="-368300"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1pPr>
            <a:lvl2pPr marL="914400" marR="0" lvl="1" indent="-368300"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2pPr>
            <a:lvl3pPr marL="1371600" marR="0" lvl="2" indent="-368300"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3pPr>
            <a:lvl4pPr marL="1828800" marR="0" lvl="3" indent="-368300"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4pPr>
            <a:lvl5pPr marL="2286000" marR="0" lvl="4" indent="-368300"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5pPr>
            <a:lvl6pPr marL="2743200" marR="0" lvl="5" indent="-368300"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6pPr>
            <a:lvl7pPr marL="3200400" marR="0" lvl="6" indent="-368300"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7pPr>
            <a:lvl8pPr marL="3657600" marR="0" lvl="7" indent="-368300"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8pPr>
            <a:lvl9pPr marL="4114800" marR="0" lvl="8" indent="-368300"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9pPr>
          </a:lstStyle>
          <a:p>
            <a:endParaRPr/>
          </a:p>
        </p:txBody>
      </p:sp>
      <p:sp>
        <p:nvSpPr>
          <p:cNvPr id="75" name="Google Shape;75;p19"/>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marR="0" lvl="0" indent="0" algn="ctr" rtl="0">
              <a:lnSpc>
                <a:spcPct val="100000"/>
              </a:lnSpc>
              <a:spcBef>
                <a:spcPts val="0"/>
              </a:spcBef>
              <a:spcAft>
                <a:spcPts val="0"/>
              </a:spcAft>
              <a:buClr>
                <a:srgbClr val="FFFFFF"/>
              </a:buClr>
              <a:buSzPts val="700"/>
              <a:buFont typeface="Helvetica Neue"/>
              <a:buNone/>
              <a:defRPr sz="700" b="0" i="0" u="none" strike="noStrike" cap="none">
                <a:solidFill>
                  <a:srgbClr val="FFFFFF"/>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FFFFFF"/>
              </a:buClr>
              <a:buSzPts val="700"/>
              <a:buFont typeface="Helvetica Neue"/>
              <a:buNone/>
              <a:defRPr sz="700" b="0" i="0" u="none" strike="noStrike" cap="none">
                <a:solidFill>
                  <a:srgbClr val="FFFFFF"/>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FFFFFF"/>
              </a:buClr>
              <a:buSzPts val="700"/>
              <a:buFont typeface="Helvetica Neue"/>
              <a:buNone/>
              <a:defRPr sz="700" b="0" i="0" u="none" strike="noStrike" cap="none">
                <a:solidFill>
                  <a:srgbClr val="FFFFFF"/>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FFFFFF"/>
              </a:buClr>
              <a:buSzPts val="700"/>
              <a:buFont typeface="Helvetica Neue"/>
              <a:buNone/>
              <a:defRPr sz="700" b="0" i="0" u="none" strike="noStrike" cap="none">
                <a:solidFill>
                  <a:srgbClr val="FFFFFF"/>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FFFFFF"/>
              </a:buClr>
              <a:buSzPts val="700"/>
              <a:buFont typeface="Helvetica Neue"/>
              <a:buNone/>
              <a:defRPr sz="700" b="0" i="0" u="none" strike="noStrike" cap="none">
                <a:solidFill>
                  <a:srgbClr val="FFFFFF"/>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FFFFFF"/>
              </a:buClr>
              <a:buSzPts val="700"/>
              <a:buFont typeface="Helvetica Neue"/>
              <a:buNone/>
              <a:defRPr sz="700" b="0" i="0" u="none" strike="noStrike" cap="none">
                <a:solidFill>
                  <a:srgbClr val="FFFFFF"/>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FFFFFF"/>
              </a:buClr>
              <a:buSzPts val="700"/>
              <a:buFont typeface="Helvetica Neue"/>
              <a:buNone/>
              <a:defRPr sz="700" b="0" i="0" u="none" strike="noStrike" cap="none">
                <a:solidFill>
                  <a:srgbClr val="FFFFFF"/>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FFFFFF"/>
              </a:buClr>
              <a:buSzPts val="700"/>
              <a:buFont typeface="Helvetica Neue"/>
              <a:buNone/>
              <a:defRPr sz="700" b="0" i="0" u="none" strike="noStrike" cap="none">
                <a:solidFill>
                  <a:srgbClr val="FFFFFF"/>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FFFFFF"/>
              </a:buClr>
              <a:buSzPts val="700"/>
              <a:buFont typeface="Helvetica Neue"/>
              <a:buNone/>
              <a:defRPr sz="700" b="0" i="0" u="none" strike="noStrike" cap="none">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32.png"/><Relationship Id="rId5" Type="http://schemas.openxmlformats.org/officeDocument/2006/relationships/image" Target="../media/image18.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18.png"/><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18.png"/><Relationship Id="rId5" Type="http://schemas.openxmlformats.org/officeDocument/2006/relationships/image" Target="../media/image42.jpg"/><Relationship Id="rId4" Type="http://schemas.openxmlformats.org/officeDocument/2006/relationships/image" Target="../media/image41.jp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image" Target="../media/image18.png"/><Relationship Id="rId5" Type="http://schemas.openxmlformats.org/officeDocument/2006/relationships/image" Target="../media/image45.jpg"/><Relationship Id="rId4" Type="http://schemas.openxmlformats.org/officeDocument/2006/relationships/image" Target="../media/image44.jp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12.jp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docs.google.com/presentation/d/1nSGlAoA4yq7ccuBRZu5amvHvNygqPueT/edit?usp=share_link&amp;ouid=114803863050445618796&amp;rtpof=true&amp;sd=true"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39"/>
          <p:cNvPicPr preferRelativeResize="0"/>
          <p:nvPr/>
        </p:nvPicPr>
        <p:blipFill rotWithShape="1">
          <a:blip r:embed="rId3">
            <a:alphaModFix/>
          </a:blip>
          <a:srcRect/>
          <a:stretch/>
        </p:blipFill>
        <p:spPr>
          <a:xfrm>
            <a:off x="2886" y="0"/>
            <a:ext cx="9138228" cy="5143500"/>
          </a:xfrm>
          <a:prstGeom prst="rect">
            <a:avLst/>
          </a:prstGeom>
          <a:noFill/>
          <a:ln>
            <a:noFill/>
          </a:ln>
        </p:spPr>
      </p:pic>
      <p:pic>
        <p:nvPicPr>
          <p:cNvPr id="163" name="Google Shape;163;p39" descr="Logo, company name&#10;&#10;Description automatically generated"/>
          <p:cNvPicPr preferRelativeResize="0"/>
          <p:nvPr/>
        </p:nvPicPr>
        <p:blipFill rotWithShape="1">
          <a:blip r:embed="rId4">
            <a:alphaModFix/>
          </a:blip>
          <a:srcRect/>
          <a:stretch/>
        </p:blipFill>
        <p:spPr>
          <a:xfrm>
            <a:off x="4028621" y="309089"/>
            <a:ext cx="1086759" cy="807002"/>
          </a:xfrm>
          <a:prstGeom prst="rect">
            <a:avLst/>
          </a:prstGeom>
          <a:noFill/>
          <a:ln>
            <a:noFill/>
          </a:ln>
        </p:spPr>
      </p:pic>
      <p:sp>
        <p:nvSpPr>
          <p:cNvPr id="164" name="Google Shape;164;p39"/>
          <p:cNvSpPr txBox="1"/>
          <p:nvPr/>
        </p:nvSpPr>
        <p:spPr>
          <a:xfrm>
            <a:off x="0" y="3099250"/>
            <a:ext cx="9144000" cy="1162200"/>
          </a:xfrm>
          <a:prstGeom prst="rect">
            <a:avLst/>
          </a:prstGeom>
          <a:noFill/>
          <a:ln>
            <a:noFill/>
          </a:ln>
        </p:spPr>
        <p:txBody>
          <a:bodyPr spcFirstLastPara="1" wrap="square" lIns="68575" tIns="34275" rIns="68575" bIns="34275" anchor="t" anchorCtr="0">
            <a:spAutoFit/>
          </a:bodyPr>
          <a:lstStyle/>
          <a:p>
            <a:pPr marL="0" marR="0" lvl="0" indent="0" algn="ctr" rtl="0">
              <a:lnSpc>
                <a:spcPct val="150000"/>
              </a:lnSpc>
              <a:spcBef>
                <a:spcPts val="0"/>
              </a:spcBef>
              <a:spcAft>
                <a:spcPts val="0"/>
              </a:spcAft>
              <a:buNone/>
            </a:pPr>
            <a:r>
              <a:rPr lang="en-GB" sz="3000">
                <a:solidFill>
                  <a:schemeClr val="lt1"/>
                </a:solidFill>
                <a:latin typeface="Montserrat Black"/>
                <a:ea typeface="Montserrat Black"/>
                <a:cs typeface="Montserrat Black"/>
                <a:sym typeface="Montserrat Black"/>
              </a:rPr>
              <a:t>Pouring luxury into gifting</a:t>
            </a:r>
            <a:endParaRPr sz="3000">
              <a:solidFill>
                <a:schemeClr val="lt1"/>
              </a:solidFill>
              <a:latin typeface="Montserrat Black"/>
              <a:ea typeface="Montserrat Black"/>
              <a:cs typeface="Montserrat Black"/>
              <a:sym typeface="Montserrat Black"/>
            </a:endParaRPr>
          </a:p>
          <a:p>
            <a:pPr marL="0" lvl="0" indent="0" algn="ctr" rtl="0">
              <a:lnSpc>
                <a:spcPct val="150000"/>
              </a:lnSpc>
              <a:spcBef>
                <a:spcPts val="0"/>
              </a:spcBef>
              <a:spcAft>
                <a:spcPts val="0"/>
              </a:spcAft>
              <a:buClr>
                <a:schemeClr val="dk1"/>
              </a:buClr>
              <a:buFont typeface="Arial"/>
              <a:buNone/>
            </a:pPr>
            <a:r>
              <a:rPr lang="en-GB" sz="2600">
                <a:solidFill>
                  <a:schemeClr val="lt1"/>
                </a:solidFill>
                <a:latin typeface="Montserrat Light"/>
                <a:ea typeface="Montserrat Light"/>
                <a:cs typeface="Montserrat Light"/>
                <a:sym typeface="Montserrat Light"/>
              </a:rPr>
              <a:t>Don Julio 1942 design brief</a:t>
            </a:r>
            <a:endParaRPr sz="2600">
              <a:solidFill>
                <a:schemeClr val="lt1"/>
              </a:solidFill>
              <a:latin typeface="Montserrat Light"/>
              <a:ea typeface="Montserrat Light"/>
              <a:cs typeface="Montserrat Light"/>
              <a:sym typeface="Montserrat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49" descr="image.png"/>
          <p:cNvPicPr preferRelativeResize="0"/>
          <p:nvPr/>
        </p:nvPicPr>
        <p:blipFill rotWithShape="1">
          <a:blip r:embed="rId3">
            <a:alphaModFix/>
          </a:blip>
          <a:srcRect/>
          <a:stretch/>
        </p:blipFill>
        <p:spPr>
          <a:xfrm>
            <a:off x="0" y="-2087"/>
            <a:ext cx="9144002" cy="5138150"/>
          </a:xfrm>
          <a:prstGeom prst="rect">
            <a:avLst/>
          </a:prstGeom>
          <a:noFill/>
          <a:ln>
            <a:noFill/>
          </a:ln>
        </p:spPr>
      </p:pic>
      <p:sp>
        <p:nvSpPr>
          <p:cNvPr id="244" name="Google Shape;244;p49"/>
          <p:cNvSpPr txBox="1"/>
          <p:nvPr/>
        </p:nvSpPr>
        <p:spPr>
          <a:xfrm>
            <a:off x="3396078" y="1250156"/>
            <a:ext cx="2428200" cy="210900"/>
          </a:xfrm>
          <a:prstGeom prst="rect">
            <a:avLst/>
          </a:prstGeom>
          <a:noFill/>
          <a:ln>
            <a:noFill/>
          </a:ln>
        </p:spPr>
        <p:txBody>
          <a:bodyPr spcFirstLastPara="1" wrap="square" lIns="19050" tIns="19050" rIns="19050" bIns="19050" anchor="ctr" anchorCtr="0">
            <a:spAutoFit/>
          </a:bodyPr>
          <a:lstStyle/>
          <a:p>
            <a:pPr marL="0" marR="0" lvl="0" indent="0" algn="ctr" rtl="0">
              <a:lnSpc>
                <a:spcPct val="80000"/>
              </a:lnSpc>
              <a:spcBef>
                <a:spcPts val="0"/>
              </a:spcBef>
              <a:spcAft>
                <a:spcPts val="0"/>
              </a:spcAft>
              <a:buClr>
                <a:srgbClr val="FFFFFF"/>
              </a:buClr>
              <a:buSzPts val="1400"/>
              <a:buFont typeface="Helvetica Neue"/>
              <a:buNone/>
            </a:pPr>
            <a:r>
              <a:rPr lang="en-GB" sz="1400" b="0" i="0" u="none" strike="noStrike" cap="none">
                <a:solidFill>
                  <a:srgbClr val="FFFFFF"/>
                </a:solidFill>
                <a:latin typeface="Helvetica Neue"/>
                <a:ea typeface="Helvetica Neue"/>
                <a:cs typeface="Helvetica Neue"/>
                <a:sym typeface="Helvetica Neue"/>
              </a:rPr>
              <a:t>OUR DESIGN DIRECTION</a:t>
            </a:r>
            <a:endParaRPr sz="500"/>
          </a:p>
        </p:txBody>
      </p:sp>
      <p:sp>
        <p:nvSpPr>
          <p:cNvPr id="245" name="Google Shape;245;p49"/>
          <p:cNvSpPr txBox="1"/>
          <p:nvPr/>
        </p:nvSpPr>
        <p:spPr>
          <a:xfrm>
            <a:off x="1437903" y="1945102"/>
            <a:ext cx="6823800" cy="2355000"/>
          </a:xfrm>
          <a:prstGeom prst="rect">
            <a:avLst/>
          </a:prstGeom>
          <a:noFill/>
          <a:ln>
            <a:noFill/>
          </a:ln>
        </p:spPr>
        <p:txBody>
          <a:bodyPr spcFirstLastPara="1" wrap="square" lIns="19050" tIns="19050" rIns="19050" bIns="19050" anchor="ctr" anchorCtr="0">
            <a:spAutoFit/>
          </a:bodyPr>
          <a:lstStyle/>
          <a:p>
            <a:pPr marL="0" marR="0" lvl="0" indent="0" algn="ctr" rtl="0">
              <a:lnSpc>
                <a:spcPct val="90000"/>
              </a:lnSpc>
              <a:spcBef>
                <a:spcPts val="0"/>
              </a:spcBef>
              <a:spcAft>
                <a:spcPts val="0"/>
              </a:spcAft>
              <a:buClr>
                <a:srgbClr val="FFFFFF"/>
              </a:buClr>
              <a:buSzPts val="2600"/>
              <a:buFont typeface="Helvetica Neue"/>
              <a:buNone/>
            </a:pPr>
            <a:r>
              <a:rPr lang="en-GB" sz="2600" b="1" i="0" u="none" strike="noStrike" cap="none">
                <a:solidFill>
                  <a:srgbClr val="FFFFFF"/>
                </a:solidFill>
                <a:latin typeface="Helvetica Neue"/>
                <a:ea typeface="Helvetica Neue"/>
                <a:cs typeface="Helvetica Neue"/>
                <a:sym typeface="Helvetica Neue"/>
              </a:rPr>
              <a:t>Stop behaving like a premium alcohol brand</a:t>
            </a:r>
            <a:br>
              <a:rPr lang="en-GB" sz="2600" b="1" i="0" u="none" strike="noStrike" cap="none">
                <a:solidFill>
                  <a:srgbClr val="FFFFFF"/>
                </a:solidFill>
                <a:latin typeface="Helvetica Neue"/>
                <a:ea typeface="Helvetica Neue"/>
                <a:cs typeface="Helvetica Neue"/>
                <a:sym typeface="Helvetica Neue"/>
              </a:rPr>
            </a:br>
            <a:r>
              <a:rPr lang="en-GB" sz="2600" b="1" i="0" u="none" strike="noStrike" cap="none">
                <a:solidFill>
                  <a:srgbClr val="FFFFFF"/>
                </a:solidFill>
                <a:latin typeface="Helvetica Neue"/>
                <a:ea typeface="Helvetica Neue"/>
                <a:cs typeface="Helvetica Neue"/>
                <a:sym typeface="Helvetica Neue"/>
              </a:rPr>
              <a:t>Start acting like a luxury global brand.</a:t>
            </a:r>
            <a:endParaRPr sz="500"/>
          </a:p>
          <a:p>
            <a:pPr marL="0" marR="0" lvl="0" indent="0" algn="ctr" rtl="0">
              <a:lnSpc>
                <a:spcPct val="90000"/>
              </a:lnSpc>
              <a:spcBef>
                <a:spcPts val="1700"/>
              </a:spcBef>
              <a:spcAft>
                <a:spcPts val="0"/>
              </a:spcAft>
              <a:buClr>
                <a:srgbClr val="FFFFFF"/>
              </a:buClr>
              <a:buSzPts val="1400"/>
              <a:buFont typeface="Helvetica Neue"/>
              <a:buNone/>
            </a:pPr>
            <a:r>
              <a:rPr lang="en-GB" sz="1400" b="1" i="0" u="none" strike="noStrike" cap="none">
                <a:solidFill>
                  <a:srgbClr val="FFFFFF"/>
                </a:solidFill>
                <a:latin typeface="Helvetica Neue"/>
                <a:ea typeface="Helvetica Neue"/>
                <a:cs typeface="Helvetica Neue"/>
                <a:sym typeface="Helvetica Neue"/>
              </a:rPr>
              <a:t>Be visually bold and brave.</a:t>
            </a:r>
            <a:endParaRPr sz="500"/>
          </a:p>
          <a:p>
            <a:pPr marL="0" marR="0" lvl="0" indent="0" algn="ctr" rtl="0">
              <a:lnSpc>
                <a:spcPct val="90000"/>
              </a:lnSpc>
              <a:spcBef>
                <a:spcPts val="1700"/>
              </a:spcBef>
              <a:spcAft>
                <a:spcPts val="0"/>
              </a:spcAft>
              <a:buClr>
                <a:srgbClr val="FFFFFF"/>
              </a:buClr>
              <a:buSzPts val="1400"/>
              <a:buFont typeface="Helvetica Neue"/>
              <a:buNone/>
            </a:pPr>
            <a:r>
              <a:rPr lang="en-GB" sz="1400" b="1" i="0" u="none" strike="noStrike" cap="none">
                <a:solidFill>
                  <a:srgbClr val="FFFFFF"/>
                </a:solidFill>
                <a:latin typeface="Helvetica Neue"/>
                <a:ea typeface="Helvetica Neue"/>
                <a:cs typeface="Helvetica Neue"/>
                <a:sym typeface="Helvetica Neue"/>
              </a:rPr>
              <a:t>Set trends instead of following them.</a:t>
            </a:r>
            <a:endParaRPr sz="500"/>
          </a:p>
          <a:p>
            <a:pPr marL="0" marR="0" lvl="0" indent="0" algn="ctr" rtl="0">
              <a:lnSpc>
                <a:spcPct val="90000"/>
              </a:lnSpc>
              <a:spcBef>
                <a:spcPts val="1700"/>
              </a:spcBef>
              <a:spcAft>
                <a:spcPts val="0"/>
              </a:spcAft>
              <a:buClr>
                <a:srgbClr val="FFFFFF"/>
              </a:buClr>
              <a:buSzPts val="1400"/>
              <a:buFont typeface="Helvetica Neue"/>
              <a:buNone/>
            </a:pPr>
            <a:r>
              <a:rPr lang="en-GB" sz="1400" b="1" i="0" u="none" strike="noStrike" cap="none">
                <a:solidFill>
                  <a:srgbClr val="FFFFFF"/>
                </a:solidFill>
                <a:latin typeface="Helvetica Neue"/>
                <a:ea typeface="Helvetica Neue"/>
                <a:cs typeface="Helvetica Neue"/>
                <a:sym typeface="Helvetica Neue"/>
              </a:rPr>
              <a:t>Be brand-forward, but treat our KBAs with playful confidence.</a:t>
            </a:r>
            <a:endParaRPr sz="5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Shape 249"/>
        <p:cNvGrpSpPr/>
        <p:nvPr/>
      </p:nvGrpSpPr>
      <p:grpSpPr>
        <a:xfrm>
          <a:off x="0" y="0"/>
          <a:ext cx="0" cy="0"/>
          <a:chOff x="0" y="0"/>
          <a:chExt cx="0" cy="0"/>
        </a:xfrm>
      </p:grpSpPr>
      <p:sp>
        <p:nvSpPr>
          <p:cNvPr id="250" name="Google Shape;250;p50"/>
          <p:cNvSpPr txBox="1"/>
          <p:nvPr/>
        </p:nvSpPr>
        <p:spPr>
          <a:xfrm>
            <a:off x="370287" y="1094640"/>
            <a:ext cx="2500500" cy="3337500"/>
          </a:xfrm>
          <a:prstGeom prst="rect">
            <a:avLst/>
          </a:prstGeom>
          <a:noFill/>
          <a:ln>
            <a:noFill/>
          </a:ln>
        </p:spPr>
        <p:txBody>
          <a:bodyPr spcFirstLastPara="1" wrap="square" lIns="19050" tIns="19050" rIns="19050" bIns="19050" anchor="ctr" anchorCtr="0">
            <a:spAutoFit/>
          </a:bodyPr>
          <a:lstStyle/>
          <a:p>
            <a:pPr marL="0" marR="0" lvl="0" indent="0" algn="just" rtl="0">
              <a:lnSpc>
                <a:spcPct val="100000"/>
              </a:lnSpc>
              <a:spcBef>
                <a:spcPts val="0"/>
              </a:spcBef>
              <a:spcAft>
                <a:spcPts val="0"/>
              </a:spcAft>
              <a:buClr>
                <a:srgbClr val="000013"/>
              </a:buClr>
              <a:buSzPts val="900"/>
              <a:buFont typeface="Helvetica Neue"/>
              <a:buNone/>
            </a:pPr>
            <a:r>
              <a:rPr lang="en-GB" sz="900" b="0" i="0" u="none" strike="noStrike" cap="none">
                <a:solidFill>
                  <a:srgbClr val="000013"/>
                </a:solidFill>
                <a:latin typeface="Helvetica Neue"/>
                <a:ea typeface="Helvetica Neue"/>
                <a:cs typeface="Helvetica Neue"/>
                <a:sym typeface="Helvetica Neue"/>
              </a:rPr>
              <a:t>KBA</a:t>
            </a:r>
            <a:endParaRPr sz="500"/>
          </a:p>
          <a:p>
            <a:pPr marL="0" marR="0" lvl="0" indent="0" algn="just" rtl="0">
              <a:lnSpc>
                <a:spcPct val="100000"/>
              </a:lnSpc>
              <a:spcBef>
                <a:spcPts val="100"/>
              </a:spcBef>
              <a:spcAft>
                <a:spcPts val="0"/>
              </a:spcAft>
              <a:buClr>
                <a:srgbClr val="000013"/>
              </a:buClr>
              <a:buSzPts val="900"/>
              <a:buFont typeface="Helvetica Neue"/>
              <a:buNone/>
            </a:pPr>
            <a:r>
              <a:rPr lang="en-GB" sz="900" b="0" i="0" u="none" strike="noStrike" cap="none">
                <a:solidFill>
                  <a:srgbClr val="000013"/>
                </a:solidFill>
                <a:latin typeface="Helvetica Neue"/>
                <a:ea typeface="Helvetica Neue"/>
                <a:cs typeface="Helvetica Neue"/>
                <a:sym typeface="Helvetica Neue"/>
              </a:rPr>
              <a:t>Primary logo Position</a:t>
            </a:r>
            <a:endParaRPr sz="500"/>
          </a:p>
          <a:p>
            <a:pPr marL="0" marR="0" lvl="0" indent="0" algn="just" rtl="0">
              <a:lnSpc>
                <a:spcPct val="100000"/>
              </a:lnSpc>
              <a:spcBef>
                <a:spcPts val="100"/>
              </a:spcBef>
              <a:spcAft>
                <a:spcPts val="0"/>
              </a:spcAft>
              <a:buClr>
                <a:srgbClr val="000013"/>
              </a:buClr>
              <a:buSzPts val="900"/>
              <a:buFont typeface="Helvetica Neue"/>
              <a:buNone/>
            </a:pPr>
            <a:endParaRPr sz="900" b="0" i="0" u="none" strike="noStrike" cap="none">
              <a:solidFill>
                <a:srgbClr val="FFFFFF"/>
              </a:solidFill>
              <a:latin typeface="Helvetica Neue"/>
              <a:ea typeface="Helvetica Neue"/>
              <a:cs typeface="Helvetica Neue"/>
              <a:sym typeface="Helvetica Neue"/>
            </a:endParaRPr>
          </a:p>
          <a:p>
            <a:pPr marL="0" marR="0" lvl="0" indent="0" algn="just" rtl="0">
              <a:lnSpc>
                <a:spcPct val="100000"/>
              </a:lnSpc>
              <a:spcBef>
                <a:spcPts val="100"/>
              </a:spcBef>
              <a:spcAft>
                <a:spcPts val="0"/>
              </a:spcAft>
              <a:buClr>
                <a:srgbClr val="000013"/>
              </a:buClr>
              <a:buSzPts val="900"/>
              <a:buFont typeface="Helvetica Neue"/>
              <a:buNone/>
            </a:pPr>
            <a:r>
              <a:rPr lang="en-GB" sz="900" b="0" i="0" u="none" strike="noStrike" cap="none">
                <a:solidFill>
                  <a:srgbClr val="000013"/>
                </a:solidFill>
                <a:latin typeface="Helvetica Neue"/>
                <a:ea typeface="Helvetica Neue"/>
                <a:cs typeface="Helvetica Neue"/>
                <a:sym typeface="Helvetica Neue"/>
              </a:rPr>
              <a:t>When we need to clearly distinguish Don Julio from other brands, and if the job to be done is recognition, we use the Primary logo in it’s original form to make sure it’s easily and instantly recognizable.</a:t>
            </a:r>
            <a:endParaRPr sz="500"/>
          </a:p>
          <a:p>
            <a:pPr marL="0" marR="0" lvl="0" indent="0" algn="just" rtl="0">
              <a:lnSpc>
                <a:spcPct val="100000"/>
              </a:lnSpc>
              <a:spcBef>
                <a:spcPts val="100"/>
              </a:spcBef>
              <a:spcAft>
                <a:spcPts val="0"/>
              </a:spcAft>
              <a:buClr>
                <a:srgbClr val="000013"/>
              </a:buClr>
              <a:buSzPts val="900"/>
              <a:buFont typeface="Helvetica Neue"/>
              <a:buNone/>
            </a:pPr>
            <a:endParaRPr sz="900" b="0" i="0" u="none" strike="noStrike" cap="none">
              <a:solidFill>
                <a:srgbClr val="FFFFFF"/>
              </a:solidFill>
              <a:latin typeface="Helvetica Neue"/>
              <a:ea typeface="Helvetica Neue"/>
              <a:cs typeface="Helvetica Neue"/>
              <a:sym typeface="Helvetica Neue"/>
            </a:endParaRPr>
          </a:p>
          <a:p>
            <a:pPr marL="0" marR="0" lvl="0" indent="0" algn="just" rtl="0">
              <a:lnSpc>
                <a:spcPct val="100000"/>
              </a:lnSpc>
              <a:spcBef>
                <a:spcPts val="100"/>
              </a:spcBef>
              <a:spcAft>
                <a:spcPts val="0"/>
              </a:spcAft>
              <a:buClr>
                <a:srgbClr val="000013"/>
              </a:buClr>
              <a:buSzPts val="900"/>
              <a:buFont typeface="Helvetica Neue"/>
              <a:buNone/>
            </a:pPr>
            <a:r>
              <a:rPr lang="en-GB" sz="900" b="0" i="0" u="none" strike="noStrike" cap="none">
                <a:solidFill>
                  <a:srgbClr val="000013"/>
                </a:solidFill>
                <a:latin typeface="Helvetica Neue"/>
                <a:ea typeface="Helvetica Neue"/>
                <a:cs typeface="Helvetica Neue"/>
                <a:sym typeface="Helvetica Neue"/>
              </a:rPr>
              <a:t>The size and position of the primary logo used for social formats is dictated by the Don Julio bottle and label position. When scaled to maximum height or width of the social format the logo size and position is determined.</a:t>
            </a:r>
            <a:br>
              <a:rPr lang="en-GB" sz="900" b="0" i="0" u="none" strike="noStrike" cap="none">
                <a:solidFill>
                  <a:srgbClr val="000013"/>
                </a:solidFill>
                <a:latin typeface="Helvetica Neue"/>
                <a:ea typeface="Helvetica Neue"/>
                <a:cs typeface="Helvetica Neue"/>
                <a:sym typeface="Helvetica Neue"/>
              </a:rPr>
            </a:br>
            <a:r>
              <a:rPr lang="en-GB" sz="900" b="0" i="0" u="none" strike="noStrike" cap="none">
                <a:solidFill>
                  <a:srgbClr val="000013"/>
                </a:solidFill>
                <a:latin typeface="Helvetica Neue"/>
                <a:ea typeface="Helvetica Neue"/>
                <a:cs typeface="Helvetica Neue"/>
                <a:sym typeface="Helvetica Neue"/>
              </a:rPr>
              <a:t> </a:t>
            </a:r>
            <a:endParaRPr sz="500"/>
          </a:p>
          <a:p>
            <a:pPr marL="0" marR="0" lvl="0" indent="0" algn="just" rtl="0">
              <a:lnSpc>
                <a:spcPct val="100000"/>
              </a:lnSpc>
              <a:spcBef>
                <a:spcPts val="100"/>
              </a:spcBef>
              <a:spcAft>
                <a:spcPts val="0"/>
              </a:spcAft>
              <a:buClr>
                <a:srgbClr val="000013"/>
              </a:buClr>
              <a:buSzPts val="900"/>
              <a:buFont typeface="Helvetica Neue"/>
              <a:buNone/>
            </a:pPr>
            <a:r>
              <a:rPr lang="en-GB" sz="900" b="0" i="0" u="none" strike="noStrike" cap="none">
                <a:solidFill>
                  <a:srgbClr val="000013"/>
                </a:solidFill>
                <a:latin typeface="Helvetica Neue"/>
                <a:ea typeface="Helvetica Neue"/>
                <a:cs typeface="Helvetica Neue"/>
                <a:sym typeface="Helvetica Neue"/>
              </a:rPr>
              <a:t>Using this method works well for each format size. It helps with consistency across the social channel but also becomes an ownable position within each asset that is unique to Don Julio.</a:t>
            </a:r>
            <a:endParaRPr sz="500"/>
          </a:p>
          <a:p>
            <a:pPr marL="0" marR="0" lvl="0" indent="0" algn="just" rtl="0">
              <a:lnSpc>
                <a:spcPct val="100000"/>
              </a:lnSpc>
              <a:spcBef>
                <a:spcPts val="100"/>
              </a:spcBef>
              <a:spcAft>
                <a:spcPts val="0"/>
              </a:spcAft>
              <a:buClr>
                <a:srgbClr val="000013"/>
              </a:buClr>
              <a:buSzPts val="900"/>
              <a:buFont typeface="Helvetica Neue"/>
              <a:buNone/>
            </a:pPr>
            <a:endParaRPr sz="900" b="0" i="0" u="none" strike="noStrike" cap="none">
              <a:solidFill>
                <a:srgbClr val="FFFFFF"/>
              </a:solidFill>
              <a:latin typeface="Helvetica Neue"/>
              <a:ea typeface="Helvetica Neue"/>
              <a:cs typeface="Helvetica Neue"/>
              <a:sym typeface="Helvetica Neue"/>
            </a:endParaRPr>
          </a:p>
          <a:p>
            <a:pPr marL="0" marR="0" lvl="0" indent="0" algn="just" rtl="0">
              <a:lnSpc>
                <a:spcPct val="100000"/>
              </a:lnSpc>
              <a:spcBef>
                <a:spcPts val="100"/>
              </a:spcBef>
              <a:spcAft>
                <a:spcPts val="0"/>
              </a:spcAft>
              <a:buClr>
                <a:srgbClr val="000013"/>
              </a:buClr>
              <a:buSzPts val="900"/>
              <a:buFont typeface="Helvetica Neue"/>
              <a:buNone/>
            </a:pPr>
            <a:endParaRPr sz="900" b="0" i="0" u="none" strike="noStrike" cap="none">
              <a:solidFill>
                <a:srgbClr val="FFFFFF"/>
              </a:solidFill>
              <a:latin typeface="Helvetica Neue"/>
              <a:ea typeface="Helvetica Neue"/>
              <a:cs typeface="Helvetica Neue"/>
              <a:sym typeface="Helvetica Neue"/>
            </a:endParaRPr>
          </a:p>
          <a:p>
            <a:pPr marL="0" marR="0" lvl="0" indent="0" algn="just" rtl="0">
              <a:lnSpc>
                <a:spcPct val="100000"/>
              </a:lnSpc>
              <a:spcBef>
                <a:spcPts val="100"/>
              </a:spcBef>
              <a:spcAft>
                <a:spcPts val="0"/>
              </a:spcAft>
              <a:buClr>
                <a:srgbClr val="000013"/>
              </a:buClr>
              <a:buSzPts val="900"/>
              <a:buFont typeface="Helvetica Neue"/>
              <a:buNone/>
            </a:pPr>
            <a:endParaRPr sz="900" b="0" i="0" u="none" strike="noStrike" cap="none">
              <a:solidFill>
                <a:srgbClr val="FFFFFF"/>
              </a:solidFill>
              <a:latin typeface="Helvetica Neue"/>
              <a:ea typeface="Helvetica Neue"/>
              <a:cs typeface="Helvetica Neue"/>
              <a:sym typeface="Helvetica Neue"/>
            </a:endParaRPr>
          </a:p>
          <a:p>
            <a:pPr marL="0" marR="0" lvl="0" indent="0" algn="just" rtl="0">
              <a:lnSpc>
                <a:spcPct val="100000"/>
              </a:lnSpc>
              <a:spcBef>
                <a:spcPts val="100"/>
              </a:spcBef>
              <a:spcAft>
                <a:spcPts val="0"/>
              </a:spcAft>
              <a:buClr>
                <a:srgbClr val="000013"/>
              </a:buClr>
              <a:buSzPts val="800"/>
              <a:buFont typeface="Helvetica Neue"/>
              <a:buNone/>
            </a:pPr>
            <a:r>
              <a:rPr lang="en-GB" sz="800" b="0" i="0" u="none" strike="noStrike" cap="none">
                <a:solidFill>
                  <a:srgbClr val="000013"/>
                </a:solidFill>
                <a:latin typeface="Helvetica Neue"/>
                <a:ea typeface="Helvetica Neue"/>
                <a:cs typeface="Helvetica Neue"/>
                <a:sym typeface="Helvetica Neue"/>
              </a:rPr>
              <a:t> </a:t>
            </a:r>
            <a:endParaRPr sz="500"/>
          </a:p>
        </p:txBody>
      </p:sp>
      <p:pic>
        <p:nvPicPr>
          <p:cNvPr id="251" name="Google Shape;251;p50" descr="Asset 8.png"/>
          <p:cNvPicPr preferRelativeResize="0"/>
          <p:nvPr/>
        </p:nvPicPr>
        <p:blipFill rotWithShape="1">
          <a:blip r:embed="rId3">
            <a:alphaModFix/>
          </a:blip>
          <a:srcRect/>
          <a:stretch/>
        </p:blipFill>
        <p:spPr>
          <a:xfrm>
            <a:off x="474848" y="362556"/>
            <a:ext cx="699007" cy="391896"/>
          </a:xfrm>
          <a:prstGeom prst="rect">
            <a:avLst/>
          </a:prstGeom>
          <a:noFill/>
          <a:ln>
            <a:noFill/>
          </a:ln>
        </p:spPr>
      </p:pic>
      <p:sp>
        <p:nvSpPr>
          <p:cNvPr id="252" name="Google Shape;252;p50"/>
          <p:cNvSpPr txBox="1"/>
          <p:nvPr/>
        </p:nvSpPr>
        <p:spPr>
          <a:xfrm>
            <a:off x="8148503" y="292394"/>
            <a:ext cx="514500" cy="92400"/>
          </a:xfrm>
          <a:prstGeom prst="rect">
            <a:avLst/>
          </a:prstGeom>
          <a:noFill/>
          <a:ln>
            <a:noFill/>
          </a:ln>
        </p:spPr>
        <p:txBody>
          <a:bodyPr spcFirstLastPara="1" wrap="square" lIns="19050" tIns="19050" rIns="19050" bIns="19050" anchor="ctr" anchorCtr="0">
            <a:spAutoFit/>
          </a:bodyPr>
          <a:lstStyle/>
          <a:p>
            <a:pPr marL="0" marR="0" lvl="0" indent="0" algn="ctr" rtl="0">
              <a:lnSpc>
                <a:spcPct val="70000"/>
              </a:lnSpc>
              <a:spcBef>
                <a:spcPts val="0"/>
              </a:spcBef>
              <a:spcAft>
                <a:spcPts val="0"/>
              </a:spcAft>
              <a:buClr>
                <a:srgbClr val="EA792F"/>
              </a:buClr>
              <a:buSzPts val="500"/>
              <a:buFont typeface="Helvetica Neue"/>
              <a:buNone/>
            </a:pPr>
            <a:r>
              <a:rPr lang="en-GB" sz="500" b="1" i="0" u="none" strike="noStrike" cap="none">
                <a:solidFill>
                  <a:srgbClr val="EA792F"/>
                </a:solidFill>
                <a:latin typeface="Helvetica Neue"/>
                <a:ea typeface="Helvetica Neue"/>
                <a:cs typeface="Helvetica Neue"/>
                <a:sym typeface="Helvetica Neue"/>
              </a:rPr>
              <a:t>ANALOGFOLK</a:t>
            </a:r>
            <a:endParaRPr sz="500"/>
          </a:p>
        </p:txBody>
      </p:sp>
      <p:pic>
        <p:nvPicPr>
          <p:cNvPr id="253" name="Google Shape;253;p50" descr="Image"/>
          <p:cNvPicPr preferRelativeResize="0"/>
          <p:nvPr/>
        </p:nvPicPr>
        <p:blipFill rotWithShape="1">
          <a:blip r:embed="rId4">
            <a:alphaModFix/>
          </a:blip>
          <a:srcRect/>
          <a:stretch/>
        </p:blipFill>
        <p:spPr>
          <a:xfrm>
            <a:off x="7057541" y="1086408"/>
            <a:ext cx="1879207" cy="3339462"/>
          </a:xfrm>
          <a:prstGeom prst="rect">
            <a:avLst/>
          </a:prstGeom>
          <a:noFill/>
          <a:ln>
            <a:noFill/>
          </a:ln>
        </p:spPr>
      </p:pic>
      <p:pic>
        <p:nvPicPr>
          <p:cNvPr id="254" name="Google Shape;254;p50" descr="Image"/>
          <p:cNvPicPr preferRelativeResize="0"/>
          <p:nvPr/>
        </p:nvPicPr>
        <p:blipFill rotWithShape="1">
          <a:blip r:embed="rId5">
            <a:alphaModFix/>
          </a:blip>
          <a:srcRect/>
          <a:stretch/>
        </p:blipFill>
        <p:spPr>
          <a:xfrm>
            <a:off x="5086519" y="1088950"/>
            <a:ext cx="1879613" cy="2339077"/>
          </a:xfrm>
          <a:prstGeom prst="rect">
            <a:avLst/>
          </a:prstGeom>
          <a:noFill/>
          <a:ln>
            <a:noFill/>
          </a:ln>
        </p:spPr>
      </p:pic>
      <p:pic>
        <p:nvPicPr>
          <p:cNvPr id="255" name="Google Shape;255;p50" descr="Image"/>
          <p:cNvPicPr preferRelativeResize="0"/>
          <p:nvPr/>
        </p:nvPicPr>
        <p:blipFill rotWithShape="1">
          <a:blip r:embed="rId6">
            <a:alphaModFix/>
          </a:blip>
          <a:srcRect/>
          <a:stretch/>
        </p:blipFill>
        <p:spPr>
          <a:xfrm>
            <a:off x="3115497" y="1094640"/>
            <a:ext cx="1879613" cy="18764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Shape 259"/>
        <p:cNvGrpSpPr/>
        <p:nvPr/>
      </p:nvGrpSpPr>
      <p:grpSpPr>
        <a:xfrm>
          <a:off x="0" y="0"/>
          <a:ext cx="0" cy="0"/>
          <a:chOff x="0" y="0"/>
          <a:chExt cx="0" cy="0"/>
        </a:xfrm>
      </p:grpSpPr>
      <p:pic>
        <p:nvPicPr>
          <p:cNvPr id="260" name="Google Shape;260;p51" descr="Asset 8.png"/>
          <p:cNvPicPr preferRelativeResize="0"/>
          <p:nvPr/>
        </p:nvPicPr>
        <p:blipFill rotWithShape="1">
          <a:blip r:embed="rId3">
            <a:alphaModFix/>
          </a:blip>
          <a:srcRect/>
          <a:stretch/>
        </p:blipFill>
        <p:spPr>
          <a:xfrm>
            <a:off x="474848" y="362556"/>
            <a:ext cx="699007" cy="391896"/>
          </a:xfrm>
          <a:prstGeom prst="rect">
            <a:avLst/>
          </a:prstGeom>
          <a:noFill/>
          <a:ln>
            <a:noFill/>
          </a:ln>
        </p:spPr>
      </p:pic>
      <p:sp>
        <p:nvSpPr>
          <p:cNvPr id="261" name="Google Shape;261;p51"/>
          <p:cNvSpPr txBox="1"/>
          <p:nvPr/>
        </p:nvSpPr>
        <p:spPr>
          <a:xfrm>
            <a:off x="8148503" y="292394"/>
            <a:ext cx="514500" cy="92400"/>
          </a:xfrm>
          <a:prstGeom prst="rect">
            <a:avLst/>
          </a:prstGeom>
          <a:noFill/>
          <a:ln>
            <a:noFill/>
          </a:ln>
        </p:spPr>
        <p:txBody>
          <a:bodyPr spcFirstLastPara="1" wrap="square" lIns="19050" tIns="19050" rIns="19050" bIns="19050" anchor="ctr" anchorCtr="0">
            <a:spAutoFit/>
          </a:bodyPr>
          <a:lstStyle/>
          <a:p>
            <a:pPr marL="0" marR="0" lvl="0" indent="0" algn="ctr" rtl="0">
              <a:lnSpc>
                <a:spcPct val="70000"/>
              </a:lnSpc>
              <a:spcBef>
                <a:spcPts val="0"/>
              </a:spcBef>
              <a:spcAft>
                <a:spcPts val="0"/>
              </a:spcAft>
              <a:buClr>
                <a:srgbClr val="EA792F"/>
              </a:buClr>
              <a:buSzPts val="500"/>
              <a:buFont typeface="Helvetica Neue"/>
              <a:buNone/>
            </a:pPr>
            <a:r>
              <a:rPr lang="en-GB" sz="500" b="1" i="0" u="none" strike="noStrike" cap="none">
                <a:solidFill>
                  <a:srgbClr val="EA792F"/>
                </a:solidFill>
                <a:latin typeface="Helvetica Neue"/>
                <a:ea typeface="Helvetica Neue"/>
                <a:cs typeface="Helvetica Neue"/>
                <a:sym typeface="Helvetica Neue"/>
              </a:rPr>
              <a:t>ANALOGFOLK</a:t>
            </a:r>
            <a:endParaRPr sz="500"/>
          </a:p>
        </p:txBody>
      </p:sp>
      <p:pic>
        <p:nvPicPr>
          <p:cNvPr id="262" name="Google Shape;262;p51" descr="9_16.png"/>
          <p:cNvPicPr preferRelativeResize="0"/>
          <p:nvPr/>
        </p:nvPicPr>
        <p:blipFill rotWithShape="1">
          <a:blip r:embed="rId4">
            <a:alphaModFix/>
          </a:blip>
          <a:srcRect/>
          <a:stretch/>
        </p:blipFill>
        <p:spPr>
          <a:xfrm>
            <a:off x="6867041" y="1086408"/>
            <a:ext cx="1879207" cy="3339460"/>
          </a:xfrm>
          <a:prstGeom prst="rect">
            <a:avLst/>
          </a:prstGeom>
          <a:noFill/>
          <a:ln>
            <a:noFill/>
          </a:ln>
        </p:spPr>
      </p:pic>
      <p:pic>
        <p:nvPicPr>
          <p:cNvPr id="263" name="Google Shape;263;p51" descr="4_5.png"/>
          <p:cNvPicPr preferRelativeResize="0"/>
          <p:nvPr/>
        </p:nvPicPr>
        <p:blipFill rotWithShape="1">
          <a:blip r:embed="rId5">
            <a:alphaModFix/>
          </a:blip>
          <a:srcRect/>
          <a:stretch/>
        </p:blipFill>
        <p:spPr>
          <a:xfrm>
            <a:off x="4896019" y="1088950"/>
            <a:ext cx="1879612" cy="2339077"/>
          </a:xfrm>
          <a:prstGeom prst="rect">
            <a:avLst/>
          </a:prstGeom>
          <a:noFill/>
          <a:ln>
            <a:noFill/>
          </a:ln>
        </p:spPr>
      </p:pic>
      <p:pic>
        <p:nvPicPr>
          <p:cNvPr id="264" name="Google Shape;264;p51" descr="1_1.png"/>
          <p:cNvPicPr preferRelativeResize="0"/>
          <p:nvPr/>
        </p:nvPicPr>
        <p:blipFill rotWithShape="1">
          <a:blip r:embed="rId6">
            <a:alphaModFix/>
          </a:blip>
          <a:srcRect/>
          <a:stretch/>
        </p:blipFill>
        <p:spPr>
          <a:xfrm>
            <a:off x="2924997" y="1094640"/>
            <a:ext cx="1879612" cy="1876451"/>
          </a:xfrm>
          <a:prstGeom prst="rect">
            <a:avLst/>
          </a:prstGeom>
          <a:noFill/>
          <a:ln>
            <a:noFill/>
          </a:ln>
        </p:spPr>
      </p:pic>
      <p:sp>
        <p:nvSpPr>
          <p:cNvPr id="265" name="Google Shape;265;p51"/>
          <p:cNvSpPr txBox="1"/>
          <p:nvPr/>
        </p:nvSpPr>
        <p:spPr>
          <a:xfrm>
            <a:off x="492736" y="1045931"/>
            <a:ext cx="1674900" cy="2080500"/>
          </a:xfrm>
          <a:prstGeom prst="rect">
            <a:avLst/>
          </a:prstGeom>
          <a:noFill/>
          <a:ln>
            <a:noFill/>
          </a:ln>
        </p:spPr>
        <p:txBody>
          <a:bodyPr spcFirstLastPara="1" wrap="square" lIns="19050" tIns="19050" rIns="19050" bIns="19050" anchor="ctr" anchorCtr="0">
            <a:spAutoFit/>
          </a:bodyPr>
          <a:lstStyle/>
          <a:p>
            <a:pPr marL="0" marR="0" lvl="0" indent="0" algn="l" rtl="0">
              <a:lnSpc>
                <a:spcPct val="100000"/>
              </a:lnSpc>
              <a:spcBef>
                <a:spcPts val="0"/>
              </a:spcBef>
              <a:spcAft>
                <a:spcPts val="0"/>
              </a:spcAft>
              <a:buClr>
                <a:srgbClr val="000013"/>
              </a:buClr>
              <a:buSzPts val="700"/>
              <a:buFont typeface="Helvetica Neue"/>
              <a:buNone/>
            </a:pPr>
            <a:r>
              <a:rPr lang="en-GB" sz="700" b="0" i="0" u="none" strike="noStrike" cap="none">
                <a:solidFill>
                  <a:srgbClr val="000013"/>
                </a:solidFill>
                <a:latin typeface="Helvetica Neue"/>
                <a:ea typeface="Helvetica Neue"/>
                <a:cs typeface="Helvetica Neue"/>
                <a:sym typeface="Helvetica Neue"/>
              </a:rPr>
              <a:t>KBA</a:t>
            </a:r>
            <a:endParaRPr sz="500"/>
          </a:p>
          <a:p>
            <a:pPr marL="0" marR="0" lvl="0" indent="0" algn="l" rtl="0">
              <a:lnSpc>
                <a:spcPct val="100000"/>
              </a:lnSpc>
              <a:spcBef>
                <a:spcPts val="100"/>
              </a:spcBef>
              <a:spcAft>
                <a:spcPts val="0"/>
              </a:spcAft>
              <a:buClr>
                <a:srgbClr val="000013"/>
              </a:buClr>
              <a:buSzPts val="1100"/>
              <a:buFont typeface="Helvetica Neue"/>
              <a:buNone/>
            </a:pPr>
            <a:r>
              <a:rPr lang="en-GB" sz="1100" b="0" i="0" u="none" strike="noStrike" cap="none">
                <a:solidFill>
                  <a:srgbClr val="000013"/>
                </a:solidFill>
                <a:latin typeface="Helvetica Neue"/>
                <a:ea typeface="Helvetica Neue"/>
                <a:cs typeface="Helvetica Neue"/>
                <a:sym typeface="Helvetica Neue"/>
              </a:rPr>
              <a:t>Primary logo position examples.</a:t>
            </a:r>
            <a:endParaRPr sz="500"/>
          </a:p>
          <a:p>
            <a:pPr marL="0" marR="0" lvl="0" indent="0" algn="just" rtl="0">
              <a:lnSpc>
                <a:spcPct val="100000"/>
              </a:lnSpc>
              <a:spcBef>
                <a:spcPts val="100"/>
              </a:spcBef>
              <a:spcAft>
                <a:spcPts val="0"/>
              </a:spcAft>
              <a:buClr>
                <a:srgbClr val="000013"/>
              </a:buClr>
              <a:buSzPts val="700"/>
              <a:buFont typeface="Helvetica Neue"/>
              <a:buNone/>
            </a:pPr>
            <a:br>
              <a:rPr lang="en-GB" sz="700" b="0" i="0" u="none" strike="noStrike" cap="none">
                <a:solidFill>
                  <a:srgbClr val="000013"/>
                </a:solidFill>
                <a:latin typeface="Helvetica Neue"/>
                <a:ea typeface="Helvetica Neue"/>
                <a:cs typeface="Helvetica Neue"/>
                <a:sym typeface="Helvetica Neue"/>
              </a:rPr>
            </a:br>
            <a:r>
              <a:rPr lang="en-GB" sz="900" b="0" i="0" u="none" strike="noStrike" cap="none">
                <a:solidFill>
                  <a:srgbClr val="000013"/>
                </a:solidFill>
                <a:latin typeface="Helvetica Neue"/>
                <a:ea typeface="Helvetica Neue"/>
                <a:cs typeface="Helvetica Neue"/>
                <a:sym typeface="Helvetica Neue"/>
              </a:rPr>
              <a:t>Terms of use. </a:t>
            </a:r>
            <a:endParaRPr sz="500"/>
          </a:p>
          <a:p>
            <a:pPr marL="0" marR="0" lvl="0" indent="0" algn="just" rtl="0">
              <a:lnSpc>
                <a:spcPct val="100000"/>
              </a:lnSpc>
              <a:spcBef>
                <a:spcPts val="100"/>
              </a:spcBef>
              <a:spcAft>
                <a:spcPts val="0"/>
              </a:spcAft>
              <a:buClr>
                <a:srgbClr val="000013"/>
              </a:buClr>
              <a:buSzPts val="900"/>
              <a:buFont typeface="Helvetica Neue"/>
              <a:buNone/>
            </a:pPr>
            <a:endParaRPr sz="900" b="0" i="0" u="none" strike="noStrike" cap="none">
              <a:solidFill>
                <a:srgbClr val="FFFFFF"/>
              </a:solidFill>
              <a:latin typeface="Helvetica Neue"/>
              <a:ea typeface="Helvetica Neue"/>
              <a:cs typeface="Helvetica Neue"/>
              <a:sym typeface="Helvetica Neue"/>
            </a:endParaRPr>
          </a:p>
          <a:p>
            <a:pPr marL="0" marR="0" lvl="0" indent="0" algn="just" rtl="0">
              <a:lnSpc>
                <a:spcPct val="100000"/>
              </a:lnSpc>
              <a:spcBef>
                <a:spcPts val="100"/>
              </a:spcBef>
              <a:spcAft>
                <a:spcPts val="0"/>
              </a:spcAft>
              <a:buClr>
                <a:srgbClr val="000013"/>
              </a:buClr>
              <a:buSzPts val="900"/>
              <a:buFont typeface="Helvetica Neue"/>
              <a:buNone/>
            </a:pPr>
            <a:r>
              <a:rPr lang="en-GB" sz="900" b="0" i="0" u="none" strike="noStrike" cap="none">
                <a:solidFill>
                  <a:srgbClr val="000013"/>
                </a:solidFill>
                <a:latin typeface="Helvetica Neue"/>
                <a:ea typeface="Helvetica Neue"/>
                <a:cs typeface="Helvetica Neue"/>
                <a:sym typeface="Helvetica Neue"/>
              </a:rPr>
              <a:t>Do not use if a Don Julio logo is already present in the first frame of the social post.  </a:t>
            </a:r>
            <a:endParaRPr sz="500"/>
          </a:p>
          <a:p>
            <a:pPr marL="0" marR="0" lvl="0" indent="0" algn="just" rtl="0">
              <a:lnSpc>
                <a:spcPct val="100000"/>
              </a:lnSpc>
              <a:spcBef>
                <a:spcPts val="100"/>
              </a:spcBef>
              <a:spcAft>
                <a:spcPts val="0"/>
              </a:spcAft>
              <a:buClr>
                <a:srgbClr val="000013"/>
              </a:buClr>
              <a:buSzPts val="900"/>
              <a:buFont typeface="Helvetica Neue"/>
              <a:buNone/>
            </a:pPr>
            <a:endParaRPr sz="900" b="0" i="0" u="none" strike="noStrike" cap="none">
              <a:solidFill>
                <a:srgbClr val="FFFFFF"/>
              </a:solidFill>
              <a:latin typeface="Helvetica Neue"/>
              <a:ea typeface="Helvetica Neue"/>
              <a:cs typeface="Helvetica Neue"/>
              <a:sym typeface="Helvetica Neue"/>
            </a:endParaRPr>
          </a:p>
          <a:p>
            <a:pPr marL="0" marR="0" lvl="0" indent="0" algn="just" rtl="0">
              <a:lnSpc>
                <a:spcPct val="100000"/>
              </a:lnSpc>
              <a:spcBef>
                <a:spcPts val="100"/>
              </a:spcBef>
              <a:spcAft>
                <a:spcPts val="0"/>
              </a:spcAft>
              <a:buClr>
                <a:srgbClr val="000013"/>
              </a:buClr>
              <a:buSzPts val="900"/>
              <a:buFont typeface="Helvetica Neue"/>
              <a:buNone/>
            </a:pPr>
            <a:r>
              <a:rPr lang="en-GB" sz="900" b="0" i="0" u="none" strike="noStrike" cap="none">
                <a:solidFill>
                  <a:srgbClr val="000013"/>
                </a:solidFill>
                <a:latin typeface="Helvetica Neue"/>
                <a:ea typeface="Helvetica Neue"/>
                <a:cs typeface="Helvetica Neue"/>
                <a:sym typeface="Helvetica Neue"/>
              </a:rPr>
              <a:t>Only to be applied to paid social assets.</a:t>
            </a:r>
            <a:r>
              <a:rPr lang="en-GB" sz="700" b="0" i="0" u="none" strike="noStrike" cap="none">
                <a:solidFill>
                  <a:srgbClr val="000013"/>
                </a:solidFill>
                <a:latin typeface="Helvetica Neue"/>
                <a:ea typeface="Helvetica Neue"/>
                <a:cs typeface="Helvetica Neue"/>
                <a:sym typeface="Helvetica Neue"/>
              </a:rPr>
              <a:t> </a:t>
            </a:r>
            <a:endParaRPr sz="500"/>
          </a:p>
          <a:p>
            <a:pPr marL="0" marR="0" lvl="0" indent="0" algn="l" rtl="0">
              <a:lnSpc>
                <a:spcPct val="100000"/>
              </a:lnSpc>
              <a:spcBef>
                <a:spcPts val="100"/>
              </a:spcBef>
              <a:spcAft>
                <a:spcPts val="0"/>
              </a:spcAft>
              <a:buClr>
                <a:srgbClr val="000013"/>
              </a:buClr>
              <a:buSzPts val="900"/>
              <a:buFont typeface="Helvetica Neue"/>
              <a:buNone/>
            </a:pPr>
            <a:endParaRPr sz="900" b="0" i="0" u="none" strike="noStrike" cap="none">
              <a:solidFill>
                <a:srgbClr val="FFFFFF"/>
              </a:solidFill>
              <a:latin typeface="Helvetica Neue"/>
              <a:ea typeface="Helvetica Neue"/>
              <a:cs typeface="Helvetica Neue"/>
              <a:sym typeface="Helvetica Neue"/>
            </a:endParaRPr>
          </a:p>
          <a:p>
            <a:pPr marL="0" marR="0" lvl="0" indent="0" algn="l" rtl="0">
              <a:lnSpc>
                <a:spcPct val="100000"/>
              </a:lnSpc>
              <a:spcBef>
                <a:spcPts val="100"/>
              </a:spcBef>
              <a:spcAft>
                <a:spcPts val="0"/>
              </a:spcAft>
              <a:buClr>
                <a:srgbClr val="000013"/>
              </a:buClr>
              <a:buSzPts val="900"/>
              <a:buFont typeface="Helvetica Neue"/>
              <a:buNone/>
            </a:pPr>
            <a:endParaRPr sz="900" b="0" i="0" u="none" strike="noStrike" cap="none">
              <a:solidFill>
                <a:srgbClr val="FFFFFF"/>
              </a:solidFill>
              <a:latin typeface="Helvetica Neue"/>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Shape 269"/>
        <p:cNvGrpSpPr/>
        <p:nvPr/>
      </p:nvGrpSpPr>
      <p:grpSpPr>
        <a:xfrm>
          <a:off x="0" y="0"/>
          <a:ext cx="0" cy="0"/>
          <a:chOff x="0" y="0"/>
          <a:chExt cx="0" cy="0"/>
        </a:xfrm>
      </p:grpSpPr>
      <p:sp>
        <p:nvSpPr>
          <p:cNvPr id="270" name="Google Shape;270;p52"/>
          <p:cNvSpPr txBox="1"/>
          <p:nvPr/>
        </p:nvSpPr>
        <p:spPr>
          <a:xfrm>
            <a:off x="492736" y="1032058"/>
            <a:ext cx="1674900" cy="1977900"/>
          </a:xfrm>
          <a:prstGeom prst="rect">
            <a:avLst/>
          </a:prstGeom>
          <a:noFill/>
          <a:ln>
            <a:noFill/>
          </a:ln>
        </p:spPr>
        <p:txBody>
          <a:bodyPr spcFirstLastPara="1" wrap="square" lIns="19050" tIns="19050" rIns="19050" bIns="19050" anchor="ctr" anchorCtr="0">
            <a:spAutoFit/>
          </a:bodyPr>
          <a:lstStyle/>
          <a:p>
            <a:pPr marL="0" marR="0" lvl="0" indent="0" algn="l" rtl="0">
              <a:lnSpc>
                <a:spcPct val="100000"/>
              </a:lnSpc>
              <a:spcBef>
                <a:spcPts val="0"/>
              </a:spcBef>
              <a:spcAft>
                <a:spcPts val="0"/>
              </a:spcAft>
              <a:buClr>
                <a:srgbClr val="000013"/>
              </a:buClr>
              <a:buSzPts val="700"/>
              <a:buFont typeface="Helvetica Neue"/>
              <a:buNone/>
            </a:pPr>
            <a:r>
              <a:rPr lang="en-GB" sz="700" b="0" i="0" u="none" strike="noStrike" cap="none">
                <a:solidFill>
                  <a:srgbClr val="000013"/>
                </a:solidFill>
                <a:latin typeface="Helvetica Neue"/>
                <a:ea typeface="Helvetica Neue"/>
                <a:cs typeface="Helvetica Neue"/>
                <a:sym typeface="Helvetica Neue"/>
              </a:rPr>
              <a:t>KBA</a:t>
            </a:r>
            <a:endParaRPr sz="500"/>
          </a:p>
          <a:p>
            <a:pPr marL="0" marR="0" lvl="0" indent="0" algn="l" rtl="0">
              <a:lnSpc>
                <a:spcPct val="100000"/>
              </a:lnSpc>
              <a:spcBef>
                <a:spcPts val="100"/>
              </a:spcBef>
              <a:spcAft>
                <a:spcPts val="0"/>
              </a:spcAft>
              <a:buClr>
                <a:srgbClr val="000013"/>
              </a:buClr>
              <a:buSzPts val="1100"/>
              <a:buFont typeface="Helvetica Neue"/>
              <a:buNone/>
            </a:pPr>
            <a:r>
              <a:rPr lang="en-GB" sz="1100" b="0" i="0" u="none" strike="noStrike" cap="none">
                <a:solidFill>
                  <a:srgbClr val="000013"/>
                </a:solidFill>
                <a:latin typeface="Helvetica Neue"/>
                <a:ea typeface="Helvetica Neue"/>
                <a:cs typeface="Helvetica Neue"/>
                <a:sym typeface="Helvetica Neue"/>
              </a:rPr>
              <a:t>1942 Man with hat vertical stack 1:1</a:t>
            </a:r>
            <a:endParaRPr sz="500"/>
          </a:p>
          <a:p>
            <a:pPr marL="0" marR="0" lvl="0" indent="0" algn="just" rtl="0">
              <a:lnSpc>
                <a:spcPct val="100000"/>
              </a:lnSpc>
              <a:spcBef>
                <a:spcPts val="100"/>
              </a:spcBef>
              <a:spcAft>
                <a:spcPts val="0"/>
              </a:spcAft>
              <a:buClr>
                <a:srgbClr val="000013"/>
              </a:buClr>
              <a:buSzPts val="1100"/>
              <a:buFont typeface="Helvetica Neue"/>
              <a:buNone/>
            </a:pPr>
            <a:endParaRPr sz="1100" b="0" i="0" u="none" strike="noStrike" cap="none">
              <a:solidFill>
                <a:srgbClr val="FFFFFF"/>
              </a:solidFill>
              <a:latin typeface="Helvetica Neue"/>
              <a:ea typeface="Helvetica Neue"/>
              <a:cs typeface="Helvetica Neue"/>
              <a:sym typeface="Helvetica Neue"/>
            </a:endParaRPr>
          </a:p>
          <a:p>
            <a:pPr marL="0" marR="0" lvl="0" indent="0" algn="just" rtl="0">
              <a:lnSpc>
                <a:spcPct val="100000"/>
              </a:lnSpc>
              <a:spcBef>
                <a:spcPts val="100"/>
              </a:spcBef>
              <a:spcAft>
                <a:spcPts val="0"/>
              </a:spcAft>
              <a:buClr>
                <a:srgbClr val="000013"/>
              </a:buClr>
              <a:buSzPts val="900"/>
              <a:buFont typeface="Helvetica Neue"/>
              <a:buNone/>
            </a:pPr>
            <a:r>
              <a:rPr lang="en-GB" sz="900" b="0" i="0" u="none" strike="noStrike" cap="none">
                <a:solidFill>
                  <a:srgbClr val="000013"/>
                </a:solidFill>
                <a:latin typeface="Helvetica Neue"/>
                <a:ea typeface="Helvetica Neue"/>
                <a:cs typeface="Helvetica Neue"/>
                <a:sym typeface="Helvetica Neue"/>
              </a:rPr>
              <a:t>The 1942 man with the hat KBA can be applied to organic posts when further brand recognition is needed. </a:t>
            </a:r>
            <a:endParaRPr sz="500"/>
          </a:p>
          <a:p>
            <a:pPr marL="0" marR="0" lvl="0" indent="0" algn="just" rtl="0">
              <a:lnSpc>
                <a:spcPct val="100000"/>
              </a:lnSpc>
              <a:spcBef>
                <a:spcPts val="100"/>
              </a:spcBef>
              <a:spcAft>
                <a:spcPts val="0"/>
              </a:spcAft>
              <a:buClr>
                <a:srgbClr val="000013"/>
              </a:buClr>
              <a:buSzPts val="900"/>
              <a:buFont typeface="Helvetica Neue"/>
              <a:buNone/>
            </a:pPr>
            <a:endParaRPr sz="900" b="0" i="0" u="none" strike="noStrike" cap="none">
              <a:solidFill>
                <a:srgbClr val="FFFFFF"/>
              </a:solidFill>
              <a:latin typeface="Helvetica Neue"/>
              <a:ea typeface="Helvetica Neue"/>
              <a:cs typeface="Helvetica Neue"/>
              <a:sym typeface="Helvetica Neue"/>
            </a:endParaRPr>
          </a:p>
          <a:p>
            <a:pPr marL="0" marR="0" lvl="0" indent="0" algn="just" rtl="0">
              <a:lnSpc>
                <a:spcPct val="100000"/>
              </a:lnSpc>
              <a:spcBef>
                <a:spcPts val="100"/>
              </a:spcBef>
              <a:spcAft>
                <a:spcPts val="0"/>
              </a:spcAft>
              <a:buClr>
                <a:srgbClr val="000013"/>
              </a:buClr>
              <a:buSzPts val="900"/>
              <a:buFont typeface="Helvetica Neue"/>
              <a:buNone/>
            </a:pPr>
            <a:r>
              <a:rPr lang="en-GB" sz="900" b="0" i="0" u="none" strike="noStrike" cap="none">
                <a:solidFill>
                  <a:srgbClr val="000013"/>
                </a:solidFill>
                <a:latin typeface="Helvetica Neue"/>
                <a:ea typeface="Helvetica Neue"/>
                <a:cs typeface="Helvetica Neue"/>
                <a:sym typeface="Helvetica Neue"/>
              </a:rPr>
              <a:t>Terms of use. </a:t>
            </a:r>
            <a:endParaRPr sz="500"/>
          </a:p>
          <a:p>
            <a:pPr marL="0" marR="0" lvl="0" indent="0" algn="just" rtl="0">
              <a:lnSpc>
                <a:spcPct val="100000"/>
              </a:lnSpc>
              <a:spcBef>
                <a:spcPts val="100"/>
              </a:spcBef>
              <a:spcAft>
                <a:spcPts val="0"/>
              </a:spcAft>
              <a:buClr>
                <a:srgbClr val="000013"/>
              </a:buClr>
              <a:buSzPts val="900"/>
              <a:buFont typeface="Helvetica Neue"/>
              <a:buNone/>
            </a:pPr>
            <a:r>
              <a:rPr lang="en-GB" sz="900" b="0" i="0" u="none" strike="noStrike" cap="none">
                <a:solidFill>
                  <a:srgbClr val="000013"/>
                </a:solidFill>
                <a:latin typeface="Helvetica Neue"/>
                <a:ea typeface="Helvetica Neue"/>
                <a:cs typeface="Helvetica Neue"/>
                <a:sym typeface="Helvetica Neue"/>
              </a:rPr>
              <a:t>Only to be used on images that have enough contrast so the KBA can be clearly seen.</a:t>
            </a:r>
            <a:endParaRPr sz="500"/>
          </a:p>
        </p:txBody>
      </p:sp>
      <p:pic>
        <p:nvPicPr>
          <p:cNvPr id="271" name="Google Shape;271;p52" descr="Asset 8.png"/>
          <p:cNvPicPr preferRelativeResize="0"/>
          <p:nvPr/>
        </p:nvPicPr>
        <p:blipFill rotWithShape="1">
          <a:blip r:embed="rId3">
            <a:alphaModFix/>
          </a:blip>
          <a:srcRect/>
          <a:stretch/>
        </p:blipFill>
        <p:spPr>
          <a:xfrm>
            <a:off x="474848" y="362556"/>
            <a:ext cx="699007" cy="391896"/>
          </a:xfrm>
          <a:prstGeom prst="rect">
            <a:avLst/>
          </a:prstGeom>
          <a:noFill/>
          <a:ln>
            <a:noFill/>
          </a:ln>
        </p:spPr>
      </p:pic>
      <p:sp>
        <p:nvSpPr>
          <p:cNvPr id="272" name="Google Shape;272;p52"/>
          <p:cNvSpPr txBox="1"/>
          <p:nvPr/>
        </p:nvSpPr>
        <p:spPr>
          <a:xfrm>
            <a:off x="8148503" y="292394"/>
            <a:ext cx="514500" cy="92400"/>
          </a:xfrm>
          <a:prstGeom prst="rect">
            <a:avLst/>
          </a:prstGeom>
          <a:noFill/>
          <a:ln>
            <a:noFill/>
          </a:ln>
        </p:spPr>
        <p:txBody>
          <a:bodyPr spcFirstLastPara="1" wrap="square" lIns="19050" tIns="19050" rIns="19050" bIns="19050" anchor="ctr" anchorCtr="0">
            <a:spAutoFit/>
          </a:bodyPr>
          <a:lstStyle/>
          <a:p>
            <a:pPr marL="0" marR="0" lvl="0" indent="0" algn="ctr" rtl="0">
              <a:lnSpc>
                <a:spcPct val="70000"/>
              </a:lnSpc>
              <a:spcBef>
                <a:spcPts val="0"/>
              </a:spcBef>
              <a:spcAft>
                <a:spcPts val="0"/>
              </a:spcAft>
              <a:buClr>
                <a:srgbClr val="EA792F"/>
              </a:buClr>
              <a:buSzPts val="500"/>
              <a:buFont typeface="Helvetica Neue"/>
              <a:buNone/>
            </a:pPr>
            <a:r>
              <a:rPr lang="en-GB" sz="500" b="1" i="0" u="none" strike="noStrike" cap="none">
                <a:solidFill>
                  <a:srgbClr val="EA792F"/>
                </a:solidFill>
                <a:latin typeface="Helvetica Neue"/>
                <a:ea typeface="Helvetica Neue"/>
                <a:cs typeface="Helvetica Neue"/>
                <a:sym typeface="Helvetica Neue"/>
              </a:rPr>
              <a:t>ANALOGFOLK</a:t>
            </a:r>
            <a:endParaRPr sz="500"/>
          </a:p>
        </p:txBody>
      </p:sp>
      <p:pic>
        <p:nvPicPr>
          <p:cNvPr id="273" name="Google Shape;273;p52" descr="Image"/>
          <p:cNvPicPr preferRelativeResize="0"/>
          <p:nvPr/>
        </p:nvPicPr>
        <p:blipFill rotWithShape="1">
          <a:blip r:embed="rId4">
            <a:alphaModFix/>
          </a:blip>
          <a:srcRect/>
          <a:stretch/>
        </p:blipFill>
        <p:spPr>
          <a:xfrm>
            <a:off x="2922600" y="752219"/>
            <a:ext cx="2704549" cy="2699999"/>
          </a:xfrm>
          <a:prstGeom prst="rect">
            <a:avLst/>
          </a:prstGeom>
          <a:noFill/>
          <a:ln>
            <a:noFill/>
          </a:ln>
        </p:spPr>
      </p:pic>
      <p:pic>
        <p:nvPicPr>
          <p:cNvPr id="274" name="Google Shape;274;p52" descr="1_1 copy 2.png"/>
          <p:cNvPicPr preferRelativeResize="0"/>
          <p:nvPr/>
        </p:nvPicPr>
        <p:blipFill rotWithShape="1">
          <a:blip r:embed="rId5">
            <a:alphaModFix/>
          </a:blip>
          <a:srcRect t="79" b="89"/>
          <a:stretch/>
        </p:blipFill>
        <p:spPr>
          <a:xfrm>
            <a:off x="5761050" y="752220"/>
            <a:ext cx="2704549" cy="2700000"/>
          </a:xfrm>
          <a:prstGeom prst="rect">
            <a:avLst/>
          </a:prstGeom>
          <a:noFill/>
          <a:ln>
            <a:noFill/>
          </a:ln>
        </p:spPr>
      </p:pic>
      <p:pic>
        <p:nvPicPr>
          <p:cNvPr id="275" name="Google Shape;275;p52" descr="Image"/>
          <p:cNvPicPr preferRelativeResize="0"/>
          <p:nvPr/>
        </p:nvPicPr>
        <p:blipFill rotWithShape="1">
          <a:blip r:embed="rId6">
            <a:alphaModFix/>
          </a:blip>
          <a:srcRect/>
          <a:stretch/>
        </p:blipFill>
        <p:spPr>
          <a:xfrm>
            <a:off x="2924875" y="749720"/>
            <a:ext cx="2699999" cy="2705000"/>
          </a:xfrm>
          <a:prstGeom prst="rect">
            <a:avLst/>
          </a:prstGeom>
          <a:noFill/>
          <a:ln>
            <a:noFill/>
          </a:ln>
        </p:spPr>
      </p:pic>
      <p:grpSp>
        <p:nvGrpSpPr>
          <p:cNvPr id="276" name="Google Shape;276;p52"/>
          <p:cNvGrpSpPr/>
          <p:nvPr/>
        </p:nvGrpSpPr>
        <p:grpSpPr>
          <a:xfrm>
            <a:off x="2454886" y="2627712"/>
            <a:ext cx="1674788" cy="2230890"/>
            <a:chOff x="0" y="-1"/>
            <a:chExt cx="4466100" cy="5949040"/>
          </a:xfrm>
        </p:grpSpPr>
        <p:sp>
          <p:nvSpPr>
            <p:cNvPr id="277" name="Google Shape;277;p52"/>
            <p:cNvSpPr txBox="1"/>
            <p:nvPr/>
          </p:nvSpPr>
          <p:spPr>
            <a:xfrm>
              <a:off x="0" y="-1"/>
              <a:ext cx="4466100" cy="348900"/>
            </a:xfrm>
            <a:prstGeom prst="rect">
              <a:avLst/>
            </a:prstGeom>
            <a:noFill/>
            <a:ln>
              <a:noFill/>
            </a:ln>
          </p:spPr>
          <p:txBody>
            <a:bodyPr spcFirstLastPara="1" wrap="square" lIns="19050" tIns="19050" rIns="19050" bIns="19050" anchor="ctr" anchorCtr="0">
              <a:spAutoFit/>
            </a:bodyPr>
            <a:lstStyle/>
            <a:p>
              <a:pPr marL="0" marR="0" lvl="0" indent="0" algn="l" rtl="0">
                <a:lnSpc>
                  <a:spcPct val="100000"/>
                </a:lnSpc>
                <a:spcBef>
                  <a:spcPts val="0"/>
                </a:spcBef>
                <a:spcAft>
                  <a:spcPts val="0"/>
                </a:spcAft>
                <a:buClr>
                  <a:srgbClr val="000013"/>
                </a:buClr>
                <a:buSzPts val="600"/>
                <a:buFont typeface="Helvetica Neue"/>
                <a:buNone/>
              </a:pPr>
              <a:r>
                <a:rPr lang="en-GB" sz="600" b="0" i="0" u="none" strike="noStrike" cap="none">
                  <a:solidFill>
                    <a:srgbClr val="000013"/>
                  </a:solidFill>
                  <a:latin typeface="Helvetica Neue"/>
                  <a:ea typeface="Helvetica Neue"/>
                  <a:cs typeface="Helvetica Neue"/>
                  <a:sym typeface="Helvetica Neue"/>
                </a:rPr>
                <a:t>100 PX </a:t>
              </a:r>
              <a:endParaRPr sz="500"/>
            </a:p>
          </p:txBody>
        </p:sp>
        <p:sp>
          <p:nvSpPr>
            <p:cNvPr id="278" name="Google Shape;278;p52"/>
            <p:cNvSpPr txBox="1"/>
            <p:nvPr/>
          </p:nvSpPr>
          <p:spPr>
            <a:xfrm rot="5400000">
              <a:off x="-1273283" y="3541539"/>
              <a:ext cx="4466100" cy="348900"/>
            </a:xfrm>
            <a:prstGeom prst="rect">
              <a:avLst/>
            </a:prstGeom>
            <a:noFill/>
            <a:ln>
              <a:noFill/>
            </a:ln>
          </p:spPr>
          <p:txBody>
            <a:bodyPr spcFirstLastPara="1" wrap="square" lIns="19050" tIns="19050" rIns="19050" bIns="19050" anchor="ctr" anchorCtr="0">
              <a:spAutoFit/>
            </a:bodyPr>
            <a:lstStyle/>
            <a:p>
              <a:pPr marL="0" marR="0" lvl="0" indent="0" algn="l" rtl="0">
                <a:lnSpc>
                  <a:spcPct val="100000"/>
                </a:lnSpc>
                <a:spcBef>
                  <a:spcPts val="0"/>
                </a:spcBef>
                <a:spcAft>
                  <a:spcPts val="0"/>
                </a:spcAft>
                <a:buClr>
                  <a:srgbClr val="000013"/>
                </a:buClr>
                <a:buSzPts val="600"/>
                <a:buFont typeface="Helvetica Neue"/>
                <a:buNone/>
              </a:pPr>
              <a:r>
                <a:rPr lang="en-GB" sz="600" b="0" i="0" u="none" strike="noStrike" cap="none">
                  <a:solidFill>
                    <a:srgbClr val="000013"/>
                  </a:solidFill>
                  <a:latin typeface="Helvetica Neue"/>
                  <a:ea typeface="Helvetica Neue"/>
                  <a:cs typeface="Helvetica Neue"/>
                  <a:sym typeface="Helvetica Neue"/>
                </a:rPr>
                <a:t>250 PX </a:t>
              </a:r>
              <a:endParaRPr sz="500"/>
            </a:p>
          </p:txBody>
        </p:sp>
        <p:pic>
          <p:nvPicPr>
            <p:cNvPr id="279" name="Google Shape;279;p52" descr="Image"/>
            <p:cNvPicPr preferRelativeResize="0"/>
            <p:nvPr/>
          </p:nvPicPr>
          <p:blipFill rotWithShape="1">
            <a:blip r:embed="rId7">
              <a:alphaModFix/>
            </a:blip>
            <a:srcRect/>
            <a:stretch/>
          </p:blipFill>
          <p:spPr>
            <a:xfrm>
              <a:off x="42643" y="418739"/>
              <a:ext cx="755363" cy="1744598"/>
            </a:xfrm>
            <a:prstGeom prst="rect">
              <a:avLst/>
            </a:prstGeom>
            <a:noFill/>
            <a:ln>
              <a:noFill/>
            </a:ln>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Shape 283"/>
        <p:cNvGrpSpPr/>
        <p:nvPr/>
      </p:nvGrpSpPr>
      <p:grpSpPr>
        <a:xfrm>
          <a:off x="0" y="0"/>
          <a:ext cx="0" cy="0"/>
          <a:chOff x="0" y="0"/>
          <a:chExt cx="0" cy="0"/>
        </a:xfrm>
      </p:grpSpPr>
      <p:sp>
        <p:nvSpPr>
          <p:cNvPr id="284" name="Google Shape;284;p53"/>
          <p:cNvSpPr txBox="1"/>
          <p:nvPr/>
        </p:nvSpPr>
        <p:spPr>
          <a:xfrm>
            <a:off x="544326" y="1178090"/>
            <a:ext cx="1674900" cy="2016300"/>
          </a:xfrm>
          <a:prstGeom prst="rect">
            <a:avLst/>
          </a:prstGeom>
          <a:noFill/>
          <a:ln>
            <a:noFill/>
          </a:ln>
        </p:spPr>
        <p:txBody>
          <a:bodyPr spcFirstLastPara="1" wrap="square" lIns="19050" tIns="19050" rIns="19050" bIns="19050" anchor="ctr" anchorCtr="0">
            <a:spAutoFit/>
          </a:bodyPr>
          <a:lstStyle/>
          <a:p>
            <a:pPr marL="0" marR="0" lvl="0" indent="0" algn="l" rtl="0">
              <a:lnSpc>
                <a:spcPct val="100000"/>
              </a:lnSpc>
              <a:spcBef>
                <a:spcPts val="0"/>
              </a:spcBef>
              <a:spcAft>
                <a:spcPts val="0"/>
              </a:spcAft>
              <a:buClr>
                <a:srgbClr val="000013"/>
              </a:buClr>
              <a:buSzPts val="1100"/>
              <a:buFont typeface="Helvetica Neue"/>
              <a:buNone/>
            </a:pPr>
            <a:r>
              <a:rPr lang="en-GB" sz="1100" b="0" i="0" u="none" strike="noStrike" cap="none">
                <a:solidFill>
                  <a:srgbClr val="000013"/>
                </a:solidFill>
                <a:latin typeface="Helvetica Neue"/>
                <a:ea typeface="Helvetica Neue"/>
                <a:cs typeface="Helvetica Neue"/>
                <a:sym typeface="Helvetica Neue"/>
              </a:rPr>
              <a:t>KBA Crop</a:t>
            </a:r>
            <a:endParaRPr sz="500"/>
          </a:p>
          <a:p>
            <a:pPr marL="0" marR="0" lvl="0" indent="0" algn="just" rtl="0">
              <a:lnSpc>
                <a:spcPct val="100000"/>
              </a:lnSpc>
              <a:spcBef>
                <a:spcPts val="100"/>
              </a:spcBef>
              <a:spcAft>
                <a:spcPts val="0"/>
              </a:spcAft>
              <a:buClr>
                <a:srgbClr val="000013"/>
              </a:buClr>
              <a:buSzPts val="700"/>
              <a:buFont typeface="Helvetica Neue"/>
              <a:buNone/>
            </a:pPr>
            <a:br>
              <a:rPr lang="en-GB" sz="700" b="0" i="0" u="none" strike="noStrike" cap="none">
                <a:solidFill>
                  <a:srgbClr val="000013"/>
                </a:solidFill>
                <a:latin typeface="Helvetica Neue"/>
                <a:ea typeface="Helvetica Neue"/>
                <a:cs typeface="Helvetica Neue"/>
                <a:sym typeface="Helvetica Neue"/>
              </a:rPr>
            </a:br>
            <a:r>
              <a:rPr lang="en-GB" sz="900" b="0" i="0" u="none" strike="noStrike" cap="none">
                <a:solidFill>
                  <a:srgbClr val="000013"/>
                </a:solidFill>
                <a:latin typeface="Helvetica Neue"/>
                <a:ea typeface="Helvetica Neue"/>
                <a:cs typeface="Helvetica Neue"/>
                <a:sym typeface="Helvetica Neue"/>
              </a:rPr>
              <a:t>The primary logo KBA crop has been developed and can be used in established markets. </a:t>
            </a:r>
            <a:endParaRPr sz="500"/>
          </a:p>
          <a:p>
            <a:pPr marL="0" marR="0" lvl="0" indent="0" algn="just" rtl="0">
              <a:lnSpc>
                <a:spcPct val="100000"/>
              </a:lnSpc>
              <a:spcBef>
                <a:spcPts val="100"/>
              </a:spcBef>
              <a:spcAft>
                <a:spcPts val="0"/>
              </a:spcAft>
              <a:buClr>
                <a:srgbClr val="000013"/>
              </a:buClr>
              <a:buSzPts val="900"/>
              <a:buFont typeface="Helvetica Neue"/>
              <a:buNone/>
            </a:pPr>
            <a:endParaRPr sz="900" b="0" i="0" u="none" strike="noStrike" cap="none">
              <a:solidFill>
                <a:srgbClr val="FFFFFF"/>
              </a:solidFill>
              <a:latin typeface="Helvetica Neue"/>
              <a:ea typeface="Helvetica Neue"/>
              <a:cs typeface="Helvetica Neue"/>
              <a:sym typeface="Helvetica Neue"/>
            </a:endParaRPr>
          </a:p>
          <a:p>
            <a:pPr marL="0" marR="0" lvl="0" indent="0" algn="just" rtl="0">
              <a:lnSpc>
                <a:spcPct val="100000"/>
              </a:lnSpc>
              <a:spcBef>
                <a:spcPts val="100"/>
              </a:spcBef>
              <a:spcAft>
                <a:spcPts val="0"/>
              </a:spcAft>
              <a:buClr>
                <a:srgbClr val="000013"/>
              </a:buClr>
              <a:buSzPts val="900"/>
              <a:buFont typeface="Helvetica Neue"/>
              <a:buNone/>
            </a:pPr>
            <a:r>
              <a:rPr lang="en-GB" sz="900" b="0" i="0" u="none" strike="noStrike" cap="none">
                <a:solidFill>
                  <a:srgbClr val="000013"/>
                </a:solidFill>
                <a:latin typeface="Helvetica Neue"/>
                <a:ea typeface="Helvetica Neue"/>
                <a:cs typeface="Helvetica Neue"/>
                <a:sym typeface="Helvetica Neue"/>
              </a:rPr>
              <a:t>The scale and positioning of the logo brings with it a mark of confidence, strength of brand presence. It gives the asset a unique disruptive attitude, loud and proud of its brand association, feeling modern and unapologetic. </a:t>
            </a:r>
            <a:endParaRPr sz="500"/>
          </a:p>
        </p:txBody>
      </p:sp>
      <p:pic>
        <p:nvPicPr>
          <p:cNvPr id="285" name="Google Shape;285;p53" descr="Asset 8.png"/>
          <p:cNvPicPr preferRelativeResize="0"/>
          <p:nvPr/>
        </p:nvPicPr>
        <p:blipFill rotWithShape="1">
          <a:blip r:embed="rId3">
            <a:alphaModFix/>
          </a:blip>
          <a:srcRect/>
          <a:stretch/>
        </p:blipFill>
        <p:spPr>
          <a:xfrm>
            <a:off x="474848" y="362556"/>
            <a:ext cx="699007" cy="391896"/>
          </a:xfrm>
          <a:prstGeom prst="rect">
            <a:avLst/>
          </a:prstGeom>
          <a:noFill/>
          <a:ln>
            <a:noFill/>
          </a:ln>
        </p:spPr>
      </p:pic>
      <p:sp>
        <p:nvSpPr>
          <p:cNvPr id="286" name="Google Shape;286;p53"/>
          <p:cNvSpPr txBox="1"/>
          <p:nvPr/>
        </p:nvSpPr>
        <p:spPr>
          <a:xfrm>
            <a:off x="8148503" y="292394"/>
            <a:ext cx="514500" cy="92400"/>
          </a:xfrm>
          <a:prstGeom prst="rect">
            <a:avLst/>
          </a:prstGeom>
          <a:noFill/>
          <a:ln>
            <a:noFill/>
          </a:ln>
        </p:spPr>
        <p:txBody>
          <a:bodyPr spcFirstLastPara="1" wrap="square" lIns="19050" tIns="19050" rIns="19050" bIns="19050" anchor="ctr" anchorCtr="0">
            <a:spAutoFit/>
          </a:bodyPr>
          <a:lstStyle/>
          <a:p>
            <a:pPr marL="0" marR="0" lvl="0" indent="0" algn="ctr" rtl="0">
              <a:lnSpc>
                <a:spcPct val="70000"/>
              </a:lnSpc>
              <a:spcBef>
                <a:spcPts val="0"/>
              </a:spcBef>
              <a:spcAft>
                <a:spcPts val="0"/>
              </a:spcAft>
              <a:buClr>
                <a:srgbClr val="EA792F"/>
              </a:buClr>
              <a:buSzPts val="500"/>
              <a:buFont typeface="Helvetica Neue"/>
              <a:buNone/>
            </a:pPr>
            <a:r>
              <a:rPr lang="en-GB" sz="500" b="1" i="0" u="none" strike="noStrike" cap="none">
                <a:solidFill>
                  <a:srgbClr val="EA792F"/>
                </a:solidFill>
                <a:latin typeface="Helvetica Neue"/>
                <a:ea typeface="Helvetica Neue"/>
                <a:cs typeface="Helvetica Neue"/>
                <a:sym typeface="Helvetica Neue"/>
              </a:rPr>
              <a:t>ANALOGFOLK</a:t>
            </a:r>
            <a:endParaRPr sz="500"/>
          </a:p>
        </p:txBody>
      </p:sp>
      <p:pic>
        <p:nvPicPr>
          <p:cNvPr id="287" name="Google Shape;287;p53" descr="Image"/>
          <p:cNvPicPr preferRelativeResize="0"/>
          <p:nvPr/>
        </p:nvPicPr>
        <p:blipFill rotWithShape="1">
          <a:blip r:embed="rId4">
            <a:alphaModFix/>
          </a:blip>
          <a:srcRect/>
          <a:stretch/>
        </p:blipFill>
        <p:spPr>
          <a:xfrm rot="-5400000">
            <a:off x="5755332" y="2109114"/>
            <a:ext cx="3792559" cy="1110391"/>
          </a:xfrm>
          <a:prstGeom prst="rect">
            <a:avLst/>
          </a:prstGeom>
          <a:noFill/>
          <a:ln>
            <a:noFill/>
          </a:ln>
        </p:spPr>
      </p:pic>
      <p:pic>
        <p:nvPicPr>
          <p:cNvPr id="288" name="Google Shape;288;p53" descr="Image"/>
          <p:cNvPicPr preferRelativeResize="0"/>
          <p:nvPr/>
        </p:nvPicPr>
        <p:blipFill rotWithShape="1">
          <a:blip r:embed="rId4">
            <a:alphaModFix/>
          </a:blip>
          <a:srcRect/>
          <a:stretch/>
        </p:blipFill>
        <p:spPr>
          <a:xfrm>
            <a:off x="2916881" y="2109114"/>
            <a:ext cx="3792559" cy="111039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Shape 292"/>
        <p:cNvGrpSpPr/>
        <p:nvPr/>
      </p:nvGrpSpPr>
      <p:grpSpPr>
        <a:xfrm>
          <a:off x="0" y="0"/>
          <a:ext cx="0" cy="0"/>
          <a:chOff x="0" y="0"/>
          <a:chExt cx="0" cy="0"/>
        </a:xfrm>
      </p:grpSpPr>
      <p:pic>
        <p:nvPicPr>
          <p:cNvPr id="293" name="Google Shape;293;p54" descr="Image"/>
          <p:cNvPicPr preferRelativeResize="0"/>
          <p:nvPr/>
        </p:nvPicPr>
        <p:blipFill rotWithShape="1">
          <a:blip r:embed="rId3">
            <a:alphaModFix/>
          </a:blip>
          <a:srcRect/>
          <a:stretch/>
        </p:blipFill>
        <p:spPr>
          <a:xfrm>
            <a:off x="2924875" y="758604"/>
            <a:ext cx="2699999" cy="3121521"/>
          </a:xfrm>
          <a:prstGeom prst="rect">
            <a:avLst/>
          </a:prstGeom>
          <a:noFill/>
          <a:ln>
            <a:noFill/>
          </a:ln>
        </p:spPr>
      </p:pic>
      <p:pic>
        <p:nvPicPr>
          <p:cNvPr id="294" name="Google Shape;294;p54" descr="1_1 copy 3.png"/>
          <p:cNvPicPr preferRelativeResize="0"/>
          <p:nvPr/>
        </p:nvPicPr>
        <p:blipFill rotWithShape="1">
          <a:blip r:embed="rId4">
            <a:alphaModFix/>
          </a:blip>
          <a:srcRect/>
          <a:stretch/>
        </p:blipFill>
        <p:spPr>
          <a:xfrm>
            <a:off x="5764473" y="753390"/>
            <a:ext cx="2697664" cy="2697664"/>
          </a:xfrm>
          <a:prstGeom prst="rect">
            <a:avLst/>
          </a:prstGeom>
          <a:noFill/>
          <a:ln>
            <a:noFill/>
          </a:ln>
        </p:spPr>
      </p:pic>
      <p:sp>
        <p:nvSpPr>
          <p:cNvPr id="295" name="Google Shape;295;p54"/>
          <p:cNvSpPr txBox="1"/>
          <p:nvPr/>
        </p:nvSpPr>
        <p:spPr>
          <a:xfrm>
            <a:off x="492736" y="1046346"/>
            <a:ext cx="1674900" cy="1475100"/>
          </a:xfrm>
          <a:prstGeom prst="rect">
            <a:avLst/>
          </a:prstGeom>
          <a:noFill/>
          <a:ln>
            <a:noFill/>
          </a:ln>
        </p:spPr>
        <p:txBody>
          <a:bodyPr spcFirstLastPara="1" wrap="square" lIns="19050" tIns="19050" rIns="19050" bIns="19050" anchor="ctr" anchorCtr="0">
            <a:spAutoFit/>
          </a:bodyPr>
          <a:lstStyle/>
          <a:p>
            <a:pPr marL="0" marR="0" lvl="0" indent="0" algn="l" rtl="0">
              <a:lnSpc>
                <a:spcPct val="100000"/>
              </a:lnSpc>
              <a:spcBef>
                <a:spcPts val="0"/>
              </a:spcBef>
              <a:spcAft>
                <a:spcPts val="0"/>
              </a:spcAft>
              <a:buClr>
                <a:srgbClr val="000013"/>
              </a:buClr>
              <a:buSzPts val="1100"/>
              <a:buFont typeface="Helvetica Neue"/>
              <a:buNone/>
            </a:pPr>
            <a:r>
              <a:rPr lang="en-GB" sz="1100" b="0" i="0" u="none" strike="noStrike" cap="none">
                <a:solidFill>
                  <a:srgbClr val="000013"/>
                </a:solidFill>
                <a:latin typeface="Helvetica Neue"/>
                <a:ea typeface="Helvetica Neue"/>
                <a:cs typeface="Helvetica Neue"/>
                <a:sym typeface="Helvetica Neue"/>
              </a:rPr>
              <a:t>KBA crop Horizontal 1:1</a:t>
            </a:r>
            <a:endParaRPr sz="500"/>
          </a:p>
          <a:p>
            <a:pPr marL="0" marR="0" lvl="0" indent="0" algn="just" rtl="0">
              <a:lnSpc>
                <a:spcPct val="100000"/>
              </a:lnSpc>
              <a:spcBef>
                <a:spcPts val="100"/>
              </a:spcBef>
              <a:spcAft>
                <a:spcPts val="0"/>
              </a:spcAft>
              <a:buClr>
                <a:srgbClr val="000013"/>
              </a:buClr>
              <a:buSzPts val="700"/>
              <a:buFont typeface="Helvetica Neue"/>
              <a:buNone/>
            </a:pPr>
            <a:br>
              <a:rPr lang="en-GB" sz="700" b="0" i="0" u="none" strike="noStrike" cap="none">
                <a:solidFill>
                  <a:srgbClr val="000013"/>
                </a:solidFill>
                <a:latin typeface="Helvetica Neue"/>
                <a:ea typeface="Helvetica Neue"/>
                <a:cs typeface="Helvetica Neue"/>
                <a:sym typeface="Helvetica Neue"/>
              </a:rPr>
            </a:br>
            <a:r>
              <a:rPr lang="en-GB" sz="900" b="0" i="0" u="none" strike="noStrike" cap="none">
                <a:solidFill>
                  <a:srgbClr val="000013"/>
                </a:solidFill>
                <a:latin typeface="Helvetica Neue"/>
                <a:ea typeface="Helvetica Neue"/>
                <a:cs typeface="Helvetica Neue"/>
                <a:sym typeface="Helvetica Neue"/>
              </a:rPr>
              <a:t>The primary logo crop can be used to enhance brand recognition for paid social media.</a:t>
            </a:r>
            <a:endParaRPr sz="500"/>
          </a:p>
          <a:p>
            <a:pPr marL="0" marR="0" lvl="0" indent="0" algn="just" rtl="0">
              <a:lnSpc>
                <a:spcPct val="100000"/>
              </a:lnSpc>
              <a:spcBef>
                <a:spcPts val="100"/>
              </a:spcBef>
              <a:spcAft>
                <a:spcPts val="0"/>
              </a:spcAft>
              <a:buClr>
                <a:srgbClr val="000013"/>
              </a:buClr>
              <a:buSzPts val="900"/>
              <a:buFont typeface="Helvetica Neue"/>
              <a:buNone/>
            </a:pPr>
            <a:endParaRPr sz="900" b="0" i="0" u="none" strike="noStrike" cap="none">
              <a:solidFill>
                <a:srgbClr val="FFFFFF"/>
              </a:solidFill>
              <a:latin typeface="Helvetica Neue"/>
              <a:ea typeface="Helvetica Neue"/>
              <a:cs typeface="Helvetica Neue"/>
              <a:sym typeface="Helvetica Neue"/>
            </a:endParaRPr>
          </a:p>
          <a:p>
            <a:pPr marL="0" marR="0" lvl="0" indent="0" algn="just" rtl="0">
              <a:lnSpc>
                <a:spcPct val="100000"/>
              </a:lnSpc>
              <a:spcBef>
                <a:spcPts val="100"/>
              </a:spcBef>
              <a:spcAft>
                <a:spcPts val="0"/>
              </a:spcAft>
              <a:buClr>
                <a:srgbClr val="000013"/>
              </a:buClr>
              <a:buSzPts val="900"/>
              <a:buFont typeface="Helvetica Neue"/>
              <a:buNone/>
            </a:pPr>
            <a:r>
              <a:rPr lang="en-GB" sz="900" b="0" i="0" u="none" strike="noStrike" cap="none">
                <a:solidFill>
                  <a:srgbClr val="000013"/>
                </a:solidFill>
                <a:latin typeface="Helvetica Neue"/>
                <a:ea typeface="Helvetica Neue"/>
                <a:cs typeface="Helvetica Neue"/>
                <a:sym typeface="Helvetica Neue"/>
              </a:rPr>
              <a:t>Terms of use</a:t>
            </a:r>
            <a:endParaRPr sz="500"/>
          </a:p>
          <a:p>
            <a:pPr marL="0" marR="0" lvl="0" indent="0" algn="just" rtl="0">
              <a:lnSpc>
                <a:spcPct val="100000"/>
              </a:lnSpc>
              <a:spcBef>
                <a:spcPts val="100"/>
              </a:spcBef>
              <a:spcAft>
                <a:spcPts val="0"/>
              </a:spcAft>
              <a:buClr>
                <a:srgbClr val="000013"/>
              </a:buClr>
              <a:buSzPts val="900"/>
              <a:buFont typeface="Helvetica Neue"/>
              <a:buNone/>
            </a:pPr>
            <a:r>
              <a:rPr lang="en-GB" sz="900" b="0" i="0" u="none" strike="noStrike" cap="none">
                <a:solidFill>
                  <a:srgbClr val="000013"/>
                </a:solidFill>
                <a:latin typeface="Helvetica Neue"/>
                <a:ea typeface="Helvetica Neue"/>
                <a:cs typeface="Helvetica Neue"/>
                <a:sym typeface="Helvetica Neue"/>
              </a:rPr>
              <a:t>Not to be used in 9:16 formats due to safe zone restrictions</a:t>
            </a:r>
            <a:endParaRPr sz="500"/>
          </a:p>
        </p:txBody>
      </p:sp>
      <p:pic>
        <p:nvPicPr>
          <p:cNvPr id="296" name="Google Shape;296;p54" descr="Asset 8.png"/>
          <p:cNvPicPr preferRelativeResize="0"/>
          <p:nvPr/>
        </p:nvPicPr>
        <p:blipFill rotWithShape="1">
          <a:blip r:embed="rId5">
            <a:alphaModFix/>
          </a:blip>
          <a:srcRect/>
          <a:stretch/>
        </p:blipFill>
        <p:spPr>
          <a:xfrm>
            <a:off x="474848" y="362556"/>
            <a:ext cx="699007" cy="391896"/>
          </a:xfrm>
          <a:prstGeom prst="rect">
            <a:avLst/>
          </a:prstGeom>
          <a:noFill/>
          <a:ln>
            <a:noFill/>
          </a:ln>
        </p:spPr>
      </p:pic>
      <p:sp>
        <p:nvSpPr>
          <p:cNvPr id="297" name="Google Shape;297;p54"/>
          <p:cNvSpPr txBox="1"/>
          <p:nvPr/>
        </p:nvSpPr>
        <p:spPr>
          <a:xfrm>
            <a:off x="8148503" y="292394"/>
            <a:ext cx="514500" cy="92400"/>
          </a:xfrm>
          <a:prstGeom prst="rect">
            <a:avLst/>
          </a:prstGeom>
          <a:noFill/>
          <a:ln>
            <a:noFill/>
          </a:ln>
        </p:spPr>
        <p:txBody>
          <a:bodyPr spcFirstLastPara="1" wrap="square" lIns="19050" tIns="19050" rIns="19050" bIns="19050" anchor="ctr" anchorCtr="0">
            <a:spAutoFit/>
          </a:bodyPr>
          <a:lstStyle/>
          <a:p>
            <a:pPr marL="0" marR="0" lvl="0" indent="0" algn="ctr" rtl="0">
              <a:lnSpc>
                <a:spcPct val="70000"/>
              </a:lnSpc>
              <a:spcBef>
                <a:spcPts val="0"/>
              </a:spcBef>
              <a:spcAft>
                <a:spcPts val="0"/>
              </a:spcAft>
              <a:buClr>
                <a:srgbClr val="EA792F"/>
              </a:buClr>
              <a:buSzPts val="500"/>
              <a:buFont typeface="Helvetica Neue"/>
              <a:buNone/>
            </a:pPr>
            <a:r>
              <a:rPr lang="en-GB" sz="500" b="1" i="0" u="none" strike="noStrike" cap="none">
                <a:solidFill>
                  <a:srgbClr val="EA792F"/>
                </a:solidFill>
                <a:latin typeface="Helvetica Neue"/>
                <a:ea typeface="Helvetica Neue"/>
                <a:cs typeface="Helvetica Neue"/>
                <a:sym typeface="Helvetica Neue"/>
              </a:rPr>
              <a:t>ANALOGFOLK</a:t>
            </a:r>
            <a:endParaRPr sz="500"/>
          </a:p>
        </p:txBody>
      </p:sp>
      <p:sp>
        <p:nvSpPr>
          <p:cNvPr id="298" name="Google Shape;298;p54"/>
          <p:cNvSpPr txBox="1"/>
          <p:nvPr/>
        </p:nvSpPr>
        <p:spPr>
          <a:xfrm>
            <a:off x="2899386" y="3918350"/>
            <a:ext cx="1674900" cy="130800"/>
          </a:xfrm>
          <a:prstGeom prst="rect">
            <a:avLst/>
          </a:prstGeom>
          <a:noFill/>
          <a:ln>
            <a:noFill/>
          </a:ln>
        </p:spPr>
        <p:txBody>
          <a:bodyPr spcFirstLastPara="1" wrap="square" lIns="19050" tIns="19050" rIns="19050" bIns="19050" anchor="ctr" anchorCtr="0">
            <a:spAutoFit/>
          </a:bodyPr>
          <a:lstStyle/>
          <a:p>
            <a:pPr marL="0" marR="0" lvl="0" indent="0" algn="l" rtl="0">
              <a:lnSpc>
                <a:spcPct val="100000"/>
              </a:lnSpc>
              <a:spcBef>
                <a:spcPts val="0"/>
              </a:spcBef>
              <a:spcAft>
                <a:spcPts val="0"/>
              </a:spcAft>
              <a:buClr>
                <a:srgbClr val="000013"/>
              </a:buClr>
              <a:buSzPts val="600"/>
              <a:buFont typeface="Helvetica Neue"/>
              <a:buNone/>
            </a:pPr>
            <a:r>
              <a:rPr lang="en-GB" sz="600" b="0" i="0" u="none" strike="noStrike" cap="none">
                <a:solidFill>
                  <a:srgbClr val="000013"/>
                </a:solidFill>
                <a:latin typeface="Helvetica Neue"/>
                <a:ea typeface="Helvetica Neue"/>
                <a:cs typeface="Helvetica Neue"/>
                <a:sym typeface="Helvetica Neue"/>
              </a:rPr>
              <a:t>1037 PX </a:t>
            </a:r>
            <a:endParaRPr sz="500"/>
          </a:p>
        </p:txBody>
      </p:sp>
      <p:sp>
        <p:nvSpPr>
          <p:cNvPr id="299" name="Google Shape;299;p54"/>
          <p:cNvSpPr txBox="1"/>
          <p:nvPr/>
        </p:nvSpPr>
        <p:spPr>
          <a:xfrm rot="5400000">
            <a:off x="4876748" y="5046165"/>
            <a:ext cx="1674900" cy="130800"/>
          </a:xfrm>
          <a:prstGeom prst="rect">
            <a:avLst/>
          </a:prstGeom>
          <a:noFill/>
          <a:ln>
            <a:noFill/>
          </a:ln>
        </p:spPr>
        <p:txBody>
          <a:bodyPr spcFirstLastPara="1" wrap="square" lIns="19050" tIns="19050" rIns="19050" bIns="19050" anchor="ctr" anchorCtr="0">
            <a:spAutoFit/>
          </a:bodyPr>
          <a:lstStyle/>
          <a:p>
            <a:pPr marL="0" marR="0" lvl="0" indent="0" algn="l" rtl="0">
              <a:lnSpc>
                <a:spcPct val="100000"/>
              </a:lnSpc>
              <a:spcBef>
                <a:spcPts val="0"/>
              </a:spcBef>
              <a:spcAft>
                <a:spcPts val="0"/>
              </a:spcAft>
              <a:buClr>
                <a:srgbClr val="000013"/>
              </a:buClr>
              <a:buSzPts val="600"/>
              <a:buFont typeface="Helvetica Neue"/>
              <a:buNone/>
            </a:pPr>
            <a:r>
              <a:rPr lang="en-GB" sz="600" b="0" i="0" u="none" strike="noStrike" cap="none">
                <a:solidFill>
                  <a:srgbClr val="000013"/>
                </a:solidFill>
                <a:latin typeface="Helvetica Neue"/>
                <a:ea typeface="Helvetica Neue"/>
                <a:cs typeface="Helvetica Neue"/>
                <a:sym typeface="Helvetica Neue"/>
              </a:rPr>
              <a:t>310 PX </a:t>
            </a:r>
            <a:endParaRPr sz="500"/>
          </a:p>
        </p:txBody>
      </p:sp>
      <p:pic>
        <p:nvPicPr>
          <p:cNvPr id="300" name="Google Shape;300;p54" descr="Image"/>
          <p:cNvPicPr preferRelativeResize="0"/>
          <p:nvPr/>
        </p:nvPicPr>
        <p:blipFill rotWithShape="1">
          <a:blip r:embed="rId6">
            <a:alphaModFix/>
          </a:blip>
          <a:srcRect/>
          <a:stretch/>
        </p:blipFill>
        <p:spPr>
          <a:xfrm>
            <a:off x="2926130" y="4038747"/>
            <a:ext cx="2697490" cy="7897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Shape 304"/>
        <p:cNvGrpSpPr/>
        <p:nvPr/>
      </p:nvGrpSpPr>
      <p:grpSpPr>
        <a:xfrm>
          <a:off x="0" y="0"/>
          <a:ext cx="0" cy="0"/>
          <a:chOff x="0" y="0"/>
          <a:chExt cx="0" cy="0"/>
        </a:xfrm>
      </p:grpSpPr>
      <p:pic>
        <p:nvPicPr>
          <p:cNvPr id="305" name="Google Shape;305;p55" descr="Asset 8.png"/>
          <p:cNvPicPr preferRelativeResize="0"/>
          <p:nvPr/>
        </p:nvPicPr>
        <p:blipFill rotWithShape="1">
          <a:blip r:embed="rId3">
            <a:alphaModFix/>
          </a:blip>
          <a:srcRect/>
          <a:stretch/>
        </p:blipFill>
        <p:spPr>
          <a:xfrm>
            <a:off x="474848" y="362556"/>
            <a:ext cx="699007" cy="391896"/>
          </a:xfrm>
          <a:prstGeom prst="rect">
            <a:avLst/>
          </a:prstGeom>
          <a:noFill/>
          <a:ln>
            <a:noFill/>
          </a:ln>
        </p:spPr>
      </p:pic>
      <p:sp>
        <p:nvSpPr>
          <p:cNvPr id="306" name="Google Shape;306;p55"/>
          <p:cNvSpPr txBox="1"/>
          <p:nvPr/>
        </p:nvSpPr>
        <p:spPr>
          <a:xfrm>
            <a:off x="8148503" y="292394"/>
            <a:ext cx="514500" cy="92400"/>
          </a:xfrm>
          <a:prstGeom prst="rect">
            <a:avLst/>
          </a:prstGeom>
          <a:noFill/>
          <a:ln>
            <a:noFill/>
          </a:ln>
        </p:spPr>
        <p:txBody>
          <a:bodyPr spcFirstLastPara="1" wrap="square" lIns="19050" tIns="19050" rIns="19050" bIns="19050" anchor="ctr" anchorCtr="0">
            <a:spAutoFit/>
          </a:bodyPr>
          <a:lstStyle/>
          <a:p>
            <a:pPr marL="0" marR="0" lvl="0" indent="0" algn="ctr" rtl="0">
              <a:lnSpc>
                <a:spcPct val="70000"/>
              </a:lnSpc>
              <a:spcBef>
                <a:spcPts val="0"/>
              </a:spcBef>
              <a:spcAft>
                <a:spcPts val="0"/>
              </a:spcAft>
              <a:buClr>
                <a:srgbClr val="EA792F"/>
              </a:buClr>
              <a:buSzPts val="500"/>
              <a:buFont typeface="Helvetica Neue"/>
              <a:buNone/>
            </a:pPr>
            <a:r>
              <a:rPr lang="en-GB" sz="500" b="1" i="0" u="none" strike="noStrike" cap="none">
                <a:solidFill>
                  <a:srgbClr val="EA792F"/>
                </a:solidFill>
                <a:latin typeface="Helvetica Neue"/>
                <a:ea typeface="Helvetica Neue"/>
                <a:cs typeface="Helvetica Neue"/>
                <a:sym typeface="Helvetica Neue"/>
              </a:rPr>
              <a:t>ANALOGFOLK</a:t>
            </a:r>
            <a:endParaRPr sz="500"/>
          </a:p>
        </p:txBody>
      </p:sp>
      <p:pic>
        <p:nvPicPr>
          <p:cNvPr id="307" name="Google Shape;307;p55" descr="1_1 copy 5.png"/>
          <p:cNvPicPr preferRelativeResize="0"/>
          <p:nvPr/>
        </p:nvPicPr>
        <p:blipFill rotWithShape="1">
          <a:blip r:embed="rId4">
            <a:alphaModFix/>
          </a:blip>
          <a:srcRect b="169"/>
          <a:stretch/>
        </p:blipFill>
        <p:spPr>
          <a:xfrm>
            <a:off x="5792004" y="1304274"/>
            <a:ext cx="2704550" cy="2700000"/>
          </a:xfrm>
          <a:prstGeom prst="rect">
            <a:avLst/>
          </a:prstGeom>
          <a:noFill/>
          <a:ln>
            <a:noFill/>
          </a:ln>
        </p:spPr>
      </p:pic>
      <p:pic>
        <p:nvPicPr>
          <p:cNvPr id="308" name="Google Shape;308;p55" descr="Asset 7.png"/>
          <p:cNvPicPr preferRelativeResize="0"/>
          <p:nvPr/>
        </p:nvPicPr>
        <p:blipFill rotWithShape="1">
          <a:blip r:embed="rId5">
            <a:alphaModFix/>
          </a:blip>
          <a:srcRect l="89" r="89"/>
          <a:stretch/>
        </p:blipFill>
        <p:spPr>
          <a:xfrm>
            <a:off x="2986763" y="1301818"/>
            <a:ext cx="2700000" cy="2705000"/>
          </a:xfrm>
          <a:prstGeom prst="rect">
            <a:avLst/>
          </a:prstGeom>
          <a:noFill/>
          <a:ln>
            <a:noFill/>
          </a:ln>
        </p:spPr>
      </p:pic>
      <p:sp>
        <p:nvSpPr>
          <p:cNvPr id="309" name="Google Shape;309;p55"/>
          <p:cNvSpPr txBox="1"/>
          <p:nvPr/>
        </p:nvSpPr>
        <p:spPr>
          <a:xfrm>
            <a:off x="513372" y="1300606"/>
            <a:ext cx="2050200" cy="2375700"/>
          </a:xfrm>
          <a:prstGeom prst="rect">
            <a:avLst/>
          </a:prstGeom>
          <a:noFill/>
          <a:ln>
            <a:noFill/>
          </a:ln>
        </p:spPr>
        <p:txBody>
          <a:bodyPr spcFirstLastPara="1" wrap="square" lIns="19050" tIns="19050" rIns="19050" bIns="19050" anchor="ctr" anchorCtr="0">
            <a:spAutoFit/>
          </a:bodyPr>
          <a:lstStyle/>
          <a:p>
            <a:pPr marL="0" marR="0" lvl="0" indent="0" algn="l" rtl="0">
              <a:lnSpc>
                <a:spcPct val="100000"/>
              </a:lnSpc>
              <a:spcBef>
                <a:spcPts val="0"/>
              </a:spcBef>
              <a:spcAft>
                <a:spcPts val="0"/>
              </a:spcAft>
              <a:buClr>
                <a:srgbClr val="000013"/>
              </a:buClr>
              <a:buSzPts val="1100"/>
              <a:buFont typeface="Helvetica Neue"/>
              <a:buNone/>
            </a:pPr>
            <a:r>
              <a:rPr lang="en-GB" sz="1100" b="0" i="0" u="none" strike="noStrike" cap="none">
                <a:solidFill>
                  <a:srgbClr val="000013"/>
                </a:solidFill>
                <a:latin typeface="Helvetica Neue"/>
                <a:ea typeface="Helvetica Neue"/>
                <a:cs typeface="Helvetica Neue"/>
                <a:sym typeface="Helvetica Neue"/>
              </a:rPr>
              <a:t>KBA takeover primary pattern 1:1</a:t>
            </a:r>
            <a:endParaRPr sz="500"/>
          </a:p>
          <a:p>
            <a:pPr marL="0" marR="0" lvl="0" indent="0" algn="just" rtl="0">
              <a:lnSpc>
                <a:spcPct val="100000"/>
              </a:lnSpc>
              <a:spcBef>
                <a:spcPts val="100"/>
              </a:spcBef>
              <a:spcAft>
                <a:spcPts val="0"/>
              </a:spcAft>
              <a:buClr>
                <a:srgbClr val="000013"/>
              </a:buClr>
              <a:buSzPts val="700"/>
              <a:buFont typeface="Helvetica Neue"/>
              <a:buNone/>
            </a:pPr>
            <a:br>
              <a:rPr lang="en-GB" sz="700" b="0" i="0" u="none" strike="noStrike" cap="none">
                <a:solidFill>
                  <a:srgbClr val="000013"/>
                </a:solidFill>
                <a:latin typeface="Helvetica Neue"/>
                <a:ea typeface="Helvetica Neue"/>
                <a:cs typeface="Helvetica Neue"/>
                <a:sym typeface="Helvetica Neue"/>
              </a:rPr>
            </a:br>
            <a:r>
              <a:rPr lang="en-GB" sz="900" b="0" i="0" u="none" strike="noStrike" cap="none">
                <a:solidFill>
                  <a:srgbClr val="000013"/>
                </a:solidFill>
                <a:latin typeface="Helvetica Neue"/>
                <a:ea typeface="Helvetica Neue"/>
                <a:cs typeface="Helvetica Neue"/>
                <a:sym typeface="Helvetica Neue"/>
              </a:rPr>
              <a:t>The KBA takeover has been developed to be used to enhance brand recognition within </a:t>
            </a:r>
            <a:r>
              <a:rPr lang="en-GB" sz="900" b="1" i="0" u="sng" strike="noStrike" cap="none">
                <a:solidFill>
                  <a:srgbClr val="000013"/>
                </a:solidFill>
                <a:latin typeface="Helvetica Neue"/>
                <a:ea typeface="Helvetica Neue"/>
                <a:cs typeface="Helvetica Neue"/>
                <a:sym typeface="Helvetica Neue"/>
              </a:rPr>
              <a:t>animation and motion</a:t>
            </a:r>
            <a:r>
              <a:rPr lang="en-GB" sz="900" b="0" i="0" u="none" strike="noStrike" cap="none">
                <a:solidFill>
                  <a:srgbClr val="000013"/>
                </a:solidFill>
                <a:latin typeface="Helvetica Neue"/>
                <a:ea typeface="Helvetica Neue"/>
                <a:cs typeface="Helvetica Neue"/>
                <a:sym typeface="Helvetica Neue"/>
              </a:rPr>
              <a:t> social sequences and formats. </a:t>
            </a:r>
            <a:endParaRPr sz="500"/>
          </a:p>
          <a:p>
            <a:pPr marL="0" marR="0" lvl="0" indent="0" algn="just" rtl="0">
              <a:lnSpc>
                <a:spcPct val="100000"/>
              </a:lnSpc>
              <a:spcBef>
                <a:spcPts val="100"/>
              </a:spcBef>
              <a:spcAft>
                <a:spcPts val="0"/>
              </a:spcAft>
              <a:buClr>
                <a:srgbClr val="000013"/>
              </a:buClr>
              <a:buSzPts val="900"/>
              <a:buFont typeface="Helvetica Neue"/>
              <a:buNone/>
            </a:pPr>
            <a:endParaRPr sz="900" b="0" i="0" u="none" strike="noStrike" cap="none">
              <a:solidFill>
                <a:srgbClr val="FFFFFF"/>
              </a:solidFill>
              <a:latin typeface="Helvetica Neue"/>
              <a:ea typeface="Helvetica Neue"/>
              <a:cs typeface="Helvetica Neue"/>
              <a:sym typeface="Helvetica Neue"/>
            </a:endParaRPr>
          </a:p>
          <a:p>
            <a:pPr marL="0" marR="0" lvl="0" indent="0" algn="just" rtl="0">
              <a:lnSpc>
                <a:spcPct val="100000"/>
              </a:lnSpc>
              <a:spcBef>
                <a:spcPts val="100"/>
              </a:spcBef>
              <a:spcAft>
                <a:spcPts val="0"/>
              </a:spcAft>
              <a:buClr>
                <a:srgbClr val="000013"/>
              </a:buClr>
              <a:buSzPts val="900"/>
              <a:buFont typeface="Helvetica Neue"/>
              <a:buNone/>
            </a:pPr>
            <a:r>
              <a:rPr lang="en-GB" sz="900" b="0" i="0" u="none" strike="noStrike" cap="none">
                <a:solidFill>
                  <a:srgbClr val="000013"/>
                </a:solidFill>
                <a:latin typeface="Helvetica Neue"/>
                <a:ea typeface="Helvetica Neue"/>
                <a:cs typeface="Helvetica Neue"/>
                <a:sym typeface="Helvetica Neue"/>
              </a:rPr>
              <a:t>Disruptive and eye catching it can help to bring energy, attitude and vibrancy to a sequence of still images or motion.  </a:t>
            </a:r>
            <a:endParaRPr sz="500"/>
          </a:p>
          <a:p>
            <a:pPr marL="0" marR="0" lvl="0" indent="0" algn="just" rtl="0">
              <a:lnSpc>
                <a:spcPct val="100000"/>
              </a:lnSpc>
              <a:spcBef>
                <a:spcPts val="100"/>
              </a:spcBef>
              <a:spcAft>
                <a:spcPts val="0"/>
              </a:spcAft>
              <a:buClr>
                <a:srgbClr val="000013"/>
              </a:buClr>
              <a:buSzPts val="900"/>
              <a:buFont typeface="Helvetica Neue"/>
              <a:buNone/>
            </a:pPr>
            <a:endParaRPr sz="900" b="0" i="0" u="none" strike="noStrike" cap="none">
              <a:solidFill>
                <a:srgbClr val="FFFFFF"/>
              </a:solidFill>
              <a:latin typeface="Helvetica Neue"/>
              <a:ea typeface="Helvetica Neue"/>
              <a:cs typeface="Helvetica Neue"/>
              <a:sym typeface="Helvetica Neue"/>
            </a:endParaRPr>
          </a:p>
          <a:p>
            <a:pPr marL="0" marR="0" lvl="0" indent="0" algn="l" rtl="0">
              <a:lnSpc>
                <a:spcPct val="100000"/>
              </a:lnSpc>
              <a:spcBef>
                <a:spcPts val="100"/>
              </a:spcBef>
              <a:spcAft>
                <a:spcPts val="0"/>
              </a:spcAft>
              <a:buClr>
                <a:srgbClr val="000013"/>
              </a:buClr>
              <a:buSzPts val="900"/>
              <a:buFont typeface="Helvetica Neue"/>
              <a:buNone/>
            </a:pPr>
            <a:r>
              <a:rPr lang="en-GB" sz="900" b="1" i="0" u="none" strike="noStrike" cap="none">
                <a:solidFill>
                  <a:srgbClr val="000013"/>
                </a:solidFill>
                <a:latin typeface="Helvetica Neue"/>
                <a:ea typeface="Helvetica Neue"/>
                <a:cs typeface="Helvetica Neue"/>
                <a:sym typeface="Helvetica Neue"/>
              </a:rPr>
              <a:t>Terms of use</a:t>
            </a:r>
            <a:endParaRPr sz="500"/>
          </a:p>
          <a:p>
            <a:pPr marL="0" marR="0" lvl="0" indent="0" algn="l" rtl="0">
              <a:lnSpc>
                <a:spcPct val="100000"/>
              </a:lnSpc>
              <a:spcBef>
                <a:spcPts val="100"/>
              </a:spcBef>
              <a:spcAft>
                <a:spcPts val="0"/>
              </a:spcAft>
              <a:buClr>
                <a:srgbClr val="000013"/>
              </a:buClr>
              <a:buSzPts val="900"/>
              <a:buFont typeface="Helvetica Neue"/>
              <a:buNone/>
            </a:pPr>
            <a:r>
              <a:rPr lang="en-GB" sz="900" b="1" i="0" u="none" strike="noStrike" cap="none">
                <a:solidFill>
                  <a:srgbClr val="000013"/>
                </a:solidFill>
                <a:latin typeface="Helvetica Neue"/>
                <a:ea typeface="Helvetica Neue"/>
                <a:cs typeface="Helvetica Neue"/>
                <a:sym typeface="Helvetica Neue"/>
              </a:rPr>
              <a:t>Only to be used in motion sequences</a:t>
            </a:r>
            <a:endParaRPr sz="500"/>
          </a:p>
          <a:p>
            <a:pPr marL="0" marR="0" lvl="0" indent="0" algn="l" rtl="0">
              <a:lnSpc>
                <a:spcPct val="100000"/>
              </a:lnSpc>
              <a:spcBef>
                <a:spcPts val="100"/>
              </a:spcBef>
              <a:spcAft>
                <a:spcPts val="0"/>
              </a:spcAft>
              <a:buClr>
                <a:srgbClr val="000013"/>
              </a:buClr>
              <a:buSzPts val="900"/>
              <a:buFont typeface="Helvetica Neue"/>
              <a:buNone/>
            </a:pPr>
            <a:endParaRPr sz="900" b="0" i="0" u="none" strike="noStrike" cap="none">
              <a:solidFill>
                <a:srgbClr val="FFFFFF"/>
              </a:solidFill>
              <a:latin typeface="Helvetica Neue"/>
              <a:ea typeface="Helvetica Neue"/>
              <a:cs typeface="Helvetica Neue"/>
              <a:sym typeface="Helvetica Neue"/>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Shape 313"/>
        <p:cNvGrpSpPr/>
        <p:nvPr/>
      </p:nvGrpSpPr>
      <p:grpSpPr>
        <a:xfrm>
          <a:off x="0" y="0"/>
          <a:ext cx="0" cy="0"/>
          <a:chOff x="0" y="0"/>
          <a:chExt cx="0" cy="0"/>
        </a:xfrm>
      </p:grpSpPr>
      <p:sp>
        <p:nvSpPr>
          <p:cNvPr id="314" name="Google Shape;314;p56"/>
          <p:cNvSpPr txBox="1"/>
          <p:nvPr/>
        </p:nvSpPr>
        <p:spPr>
          <a:xfrm>
            <a:off x="503054" y="1274142"/>
            <a:ext cx="2078100" cy="2160000"/>
          </a:xfrm>
          <a:prstGeom prst="rect">
            <a:avLst/>
          </a:prstGeom>
          <a:noFill/>
          <a:ln>
            <a:noFill/>
          </a:ln>
        </p:spPr>
        <p:txBody>
          <a:bodyPr spcFirstLastPara="1" wrap="square" lIns="19050" tIns="19050" rIns="19050" bIns="19050" anchor="ctr" anchorCtr="0">
            <a:spAutoFit/>
          </a:bodyPr>
          <a:lstStyle/>
          <a:p>
            <a:pPr marL="0" marR="0" lvl="0" indent="0" algn="l" rtl="0">
              <a:lnSpc>
                <a:spcPct val="100000"/>
              </a:lnSpc>
              <a:spcBef>
                <a:spcPts val="0"/>
              </a:spcBef>
              <a:spcAft>
                <a:spcPts val="0"/>
              </a:spcAft>
              <a:buClr>
                <a:srgbClr val="000013"/>
              </a:buClr>
              <a:buSzPts val="1100"/>
              <a:buFont typeface="Helvetica Neue"/>
              <a:buNone/>
            </a:pPr>
            <a:r>
              <a:rPr lang="en-GB" sz="1100" b="0" i="0" u="none" strike="noStrike" cap="none">
                <a:solidFill>
                  <a:srgbClr val="000013"/>
                </a:solidFill>
                <a:latin typeface="Helvetica Neue"/>
                <a:ea typeface="Helvetica Neue"/>
                <a:cs typeface="Helvetica Neue"/>
                <a:sym typeface="Helvetica Neue"/>
              </a:rPr>
              <a:t>KBA takeover varient 1942 pattern 1:1</a:t>
            </a:r>
            <a:endParaRPr sz="500"/>
          </a:p>
          <a:p>
            <a:pPr marL="0" marR="0" lvl="0" indent="0" algn="just" rtl="0">
              <a:lnSpc>
                <a:spcPct val="100000"/>
              </a:lnSpc>
              <a:spcBef>
                <a:spcPts val="100"/>
              </a:spcBef>
              <a:spcAft>
                <a:spcPts val="0"/>
              </a:spcAft>
              <a:buClr>
                <a:srgbClr val="000013"/>
              </a:buClr>
              <a:buSzPts val="1100"/>
              <a:buFont typeface="Helvetica Neue"/>
              <a:buNone/>
            </a:pPr>
            <a:endParaRPr sz="1100" b="0" i="0" u="none" strike="noStrike" cap="none">
              <a:solidFill>
                <a:srgbClr val="FFFFFF"/>
              </a:solidFill>
              <a:latin typeface="Helvetica Neue"/>
              <a:ea typeface="Helvetica Neue"/>
              <a:cs typeface="Helvetica Neue"/>
              <a:sym typeface="Helvetica Neue"/>
            </a:endParaRPr>
          </a:p>
          <a:p>
            <a:pPr marL="0" marR="0" lvl="0" indent="0" algn="just" rtl="0">
              <a:lnSpc>
                <a:spcPct val="100000"/>
              </a:lnSpc>
              <a:spcBef>
                <a:spcPts val="100"/>
              </a:spcBef>
              <a:spcAft>
                <a:spcPts val="0"/>
              </a:spcAft>
              <a:buClr>
                <a:srgbClr val="000013"/>
              </a:buClr>
              <a:buSzPts val="900"/>
              <a:buFont typeface="Helvetica Neue"/>
              <a:buNone/>
            </a:pPr>
            <a:r>
              <a:rPr lang="en-GB" sz="900" b="0" i="0" u="none" strike="noStrike" cap="none">
                <a:solidFill>
                  <a:srgbClr val="000013"/>
                </a:solidFill>
                <a:latin typeface="Helvetica Neue"/>
                <a:ea typeface="Helvetica Neue"/>
                <a:cs typeface="Helvetica Neue"/>
                <a:sym typeface="Helvetica Neue"/>
              </a:rPr>
              <a:t>The KBA takeover has been developed to be used to enhance brand recognition within </a:t>
            </a:r>
            <a:r>
              <a:rPr lang="en-GB" sz="900" b="1" i="0" u="none" strike="noStrike" cap="none">
                <a:solidFill>
                  <a:srgbClr val="000013"/>
                </a:solidFill>
                <a:latin typeface="Helvetica Neue"/>
                <a:ea typeface="Helvetica Neue"/>
                <a:cs typeface="Helvetica Neue"/>
                <a:sym typeface="Helvetica Neue"/>
              </a:rPr>
              <a:t>animation and motion</a:t>
            </a:r>
            <a:r>
              <a:rPr lang="en-GB" sz="900" b="0" i="0" u="none" strike="noStrike" cap="none">
                <a:solidFill>
                  <a:srgbClr val="000013"/>
                </a:solidFill>
                <a:latin typeface="Helvetica Neue"/>
                <a:ea typeface="Helvetica Neue"/>
                <a:cs typeface="Helvetica Neue"/>
                <a:sym typeface="Helvetica Neue"/>
              </a:rPr>
              <a:t> social sequences and formats. </a:t>
            </a:r>
            <a:endParaRPr sz="500"/>
          </a:p>
          <a:p>
            <a:pPr marL="0" marR="0" lvl="0" indent="0" algn="just" rtl="0">
              <a:lnSpc>
                <a:spcPct val="100000"/>
              </a:lnSpc>
              <a:spcBef>
                <a:spcPts val="100"/>
              </a:spcBef>
              <a:spcAft>
                <a:spcPts val="0"/>
              </a:spcAft>
              <a:buClr>
                <a:srgbClr val="000013"/>
              </a:buClr>
              <a:buSzPts val="900"/>
              <a:buFont typeface="Helvetica Neue"/>
              <a:buNone/>
            </a:pPr>
            <a:endParaRPr sz="900" b="0" i="0" u="none" strike="noStrike" cap="none">
              <a:solidFill>
                <a:srgbClr val="FFFFFF"/>
              </a:solidFill>
              <a:latin typeface="Helvetica Neue"/>
              <a:ea typeface="Helvetica Neue"/>
              <a:cs typeface="Helvetica Neue"/>
              <a:sym typeface="Helvetica Neue"/>
            </a:endParaRPr>
          </a:p>
          <a:p>
            <a:pPr marL="0" marR="0" lvl="0" indent="0" algn="just" rtl="0">
              <a:lnSpc>
                <a:spcPct val="100000"/>
              </a:lnSpc>
              <a:spcBef>
                <a:spcPts val="100"/>
              </a:spcBef>
              <a:spcAft>
                <a:spcPts val="0"/>
              </a:spcAft>
              <a:buClr>
                <a:srgbClr val="000013"/>
              </a:buClr>
              <a:buSzPts val="900"/>
              <a:buFont typeface="Helvetica Neue"/>
              <a:buNone/>
            </a:pPr>
            <a:r>
              <a:rPr lang="en-GB" sz="900" b="0" i="0" u="none" strike="noStrike" cap="none">
                <a:solidFill>
                  <a:srgbClr val="000013"/>
                </a:solidFill>
                <a:latin typeface="Helvetica Neue"/>
                <a:ea typeface="Helvetica Neue"/>
                <a:cs typeface="Helvetica Neue"/>
                <a:sym typeface="Helvetica Neue"/>
              </a:rPr>
              <a:t>Disruptive and eye catching it can help to bring energy, attitude and vibrancy to a sequence of still images or motion.</a:t>
            </a:r>
            <a:endParaRPr sz="500"/>
          </a:p>
          <a:p>
            <a:pPr marL="0" marR="0" lvl="0" indent="0" algn="just" rtl="0">
              <a:lnSpc>
                <a:spcPct val="100000"/>
              </a:lnSpc>
              <a:spcBef>
                <a:spcPts val="100"/>
              </a:spcBef>
              <a:spcAft>
                <a:spcPts val="0"/>
              </a:spcAft>
              <a:buClr>
                <a:srgbClr val="000013"/>
              </a:buClr>
              <a:buSzPts val="900"/>
              <a:buFont typeface="Helvetica Neue"/>
              <a:buNone/>
            </a:pPr>
            <a:endParaRPr sz="900" b="0" i="0" u="none" strike="noStrike" cap="none">
              <a:solidFill>
                <a:srgbClr val="FFFFFF"/>
              </a:solidFill>
              <a:latin typeface="Helvetica Neue"/>
              <a:ea typeface="Helvetica Neue"/>
              <a:cs typeface="Helvetica Neue"/>
              <a:sym typeface="Helvetica Neue"/>
            </a:endParaRPr>
          </a:p>
          <a:p>
            <a:pPr marL="0" marR="0" lvl="0" indent="0" algn="just" rtl="0">
              <a:lnSpc>
                <a:spcPct val="100000"/>
              </a:lnSpc>
              <a:spcBef>
                <a:spcPts val="100"/>
              </a:spcBef>
              <a:spcAft>
                <a:spcPts val="0"/>
              </a:spcAft>
              <a:buClr>
                <a:srgbClr val="000013"/>
              </a:buClr>
              <a:buSzPts val="900"/>
              <a:buFont typeface="Helvetica Neue"/>
              <a:buNone/>
            </a:pPr>
            <a:r>
              <a:rPr lang="en-GB" sz="900" b="1" i="0" u="none" strike="noStrike" cap="none">
                <a:solidFill>
                  <a:srgbClr val="000013"/>
                </a:solidFill>
                <a:latin typeface="Helvetica Neue"/>
                <a:ea typeface="Helvetica Neue"/>
                <a:cs typeface="Helvetica Neue"/>
                <a:sym typeface="Helvetica Neue"/>
              </a:rPr>
              <a:t>Terms of use</a:t>
            </a:r>
            <a:endParaRPr sz="500"/>
          </a:p>
          <a:p>
            <a:pPr marL="0" marR="0" lvl="0" indent="0" algn="just" rtl="0">
              <a:lnSpc>
                <a:spcPct val="100000"/>
              </a:lnSpc>
              <a:spcBef>
                <a:spcPts val="100"/>
              </a:spcBef>
              <a:spcAft>
                <a:spcPts val="0"/>
              </a:spcAft>
              <a:buClr>
                <a:srgbClr val="000013"/>
              </a:buClr>
              <a:buSzPts val="900"/>
              <a:buFont typeface="Helvetica Neue"/>
              <a:buNone/>
            </a:pPr>
            <a:r>
              <a:rPr lang="en-GB" sz="900" b="1" i="0" u="none" strike="noStrike" cap="none">
                <a:solidFill>
                  <a:srgbClr val="000013"/>
                </a:solidFill>
                <a:latin typeface="Helvetica Neue"/>
                <a:ea typeface="Helvetica Neue"/>
                <a:cs typeface="Helvetica Neue"/>
                <a:sym typeface="Helvetica Neue"/>
              </a:rPr>
              <a:t>Only to be used in motion sequences</a:t>
            </a:r>
            <a:endParaRPr sz="500"/>
          </a:p>
        </p:txBody>
      </p:sp>
      <p:pic>
        <p:nvPicPr>
          <p:cNvPr id="315" name="Google Shape;315;p56" descr="Asset 8.png"/>
          <p:cNvPicPr preferRelativeResize="0"/>
          <p:nvPr/>
        </p:nvPicPr>
        <p:blipFill rotWithShape="1">
          <a:blip r:embed="rId3">
            <a:alphaModFix/>
          </a:blip>
          <a:srcRect/>
          <a:stretch/>
        </p:blipFill>
        <p:spPr>
          <a:xfrm>
            <a:off x="474848" y="362556"/>
            <a:ext cx="699007" cy="391896"/>
          </a:xfrm>
          <a:prstGeom prst="rect">
            <a:avLst/>
          </a:prstGeom>
          <a:noFill/>
          <a:ln>
            <a:noFill/>
          </a:ln>
        </p:spPr>
      </p:pic>
      <p:sp>
        <p:nvSpPr>
          <p:cNvPr id="316" name="Google Shape;316;p56"/>
          <p:cNvSpPr txBox="1"/>
          <p:nvPr/>
        </p:nvSpPr>
        <p:spPr>
          <a:xfrm>
            <a:off x="8148503" y="292394"/>
            <a:ext cx="514500" cy="92400"/>
          </a:xfrm>
          <a:prstGeom prst="rect">
            <a:avLst/>
          </a:prstGeom>
          <a:noFill/>
          <a:ln>
            <a:noFill/>
          </a:ln>
        </p:spPr>
        <p:txBody>
          <a:bodyPr spcFirstLastPara="1" wrap="square" lIns="19050" tIns="19050" rIns="19050" bIns="19050" anchor="ctr" anchorCtr="0">
            <a:spAutoFit/>
          </a:bodyPr>
          <a:lstStyle/>
          <a:p>
            <a:pPr marL="0" marR="0" lvl="0" indent="0" algn="ctr" rtl="0">
              <a:lnSpc>
                <a:spcPct val="70000"/>
              </a:lnSpc>
              <a:spcBef>
                <a:spcPts val="0"/>
              </a:spcBef>
              <a:spcAft>
                <a:spcPts val="0"/>
              </a:spcAft>
              <a:buClr>
                <a:srgbClr val="EA792F"/>
              </a:buClr>
              <a:buSzPts val="500"/>
              <a:buFont typeface="Helvetica Neue"/>
              <a:buNone/>
            </a:pPr>
            <a:r>
              <a:rPr lang="en-GB" sz="500" b="1" i="0" u="none" strike="noStrike" cap="none">
                <a:solidFill>
                  <a:srgbClr val="EA792F"/>
                </a:solidFill>
                <a:latin typeface="Helvetica Neue"/>
                <a:ea typeface="Helvetica Neue"/>
                <a:cs typeface="Helvetica Neue"/>
                <a:sym typeface="Helvetica Neue"/>
              </a:rPr>
              <a:t>ANALOGFOLK</a:t>
            </a:r>
            <a:endParaRPr sz="500"/>
          </a:p>
        </p:txBody>
      </p:sp>
      <p:pic>
        <p:nvPicPr>
          <p:cNvPr id="317" name="Google Shape;317;p56" descr="1_1 copy 10.png"/>
          <p:cNvPicPr preferRelativeResize="0"/>
          <p:nvPr/>
        </p:nvPicPr>
        <p:blipFill rotWithShape="1">
          <a:blip r:embed="rId4">
            <a:alphaModFix/>
          </a:blip>
          <a:srcRect b="169"/>
          <a:stretch/>
        </p:blipFill>
        <p:spPr>
          <a:xfrm>
            <a:off x="5761050" y="1184752"/>
            <a:ext cx="2704549" cy="2700000"/>
          </a:xfrm>
          <a:prstGeom prst="rect">
            <a:avLst/>
          </a:prstGeom>
          <a:noFill/>
          <a:ln>
            <a:noFill/>
          </a:ln>
        </p:spPr>
      </p:pic>
      <p:pic>
        <p:nvPicPr>
          <p:cNvPr id="318" name="Google Shape;318;p56" descr="Asset 11.png"/>
          <p:cNvPicPr preferRelativeResize="0"/>
          <p:nvPr/>
        </p:nvPicPr>
        <p:blipFill rotWithShape="1">
          <a:blip r:embed="rId5">
            <a:alphaModFix/>
          </a:blip>
          <a:srcRect l="89" r="89"/>
          <a:stretch/>
        </p:blipFill>
        <p:spPr>
          <a:xfrm>
            <a:off x="2924855" y="1182296"/>
            <a:ext cx="2700000" cy="270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Shape 322"/>
        <p:cNvGrpSpPr/>
        <p:nvPr/>
      </p:nvGrpSpPr>
      <p:grpSpPr>
        <a:xfrm>
          <a:off x="0" y="0"/>
          <a:ext cx="0" cy="0"/>
          <a:chOff x="0" y="0"/>
          <a:chExt cx="0" cy="0"/>
        </a:xfrm>
      </p:grpSpPr>
      <p:pic>
        <p:nvPicPr>
          <p:cNvPr id="323" name="Google Shape;323;p57" descr="Don Julio  copy 9.png"/>
          <p:cNvPicPr preferRelativeResize="0"/>
          <p:nvPr/>
        </p:nvPicPr>
        <p:blipFill rotWithShape="1">
          <a:blip r:embed="rId3">
            <a:alphaModFix/>
          </a:blip>
          <a:srcRect/>
          <a:stretch/>
        </p:blipFill>
        <p:spPr>
          <a:xfrm>
            <a:off x="3848415" y="1024745"/>
            <a:ext cx="2470455" cy="3675183"/>
          </a:xfrm>
          <a:prstGeom prst="rect">
            <a:avLst/>
          </a:prstGeom>
          <a:noFill/>
          <a:ln>
            <a:noFill/>
          </a:ln>
        </p:spPr>
      </p:pic>
      <p:pic>
        <p:nvPicPr>
          <p:cNvPr id="324" name="Google Shape;324;p57" descr="Don Julio  copy 10.png"/>
          <p:cNvPicPr preferRelativeResize="0"/>
          <p:nvPr/>
        </p:nvPicPr>
        <p:blipFill rotWithShape="1">
          <a:blip r:embed="rId4">
            <a:alphaModFix/>
          </a:blip>
          <a:srcRect/>
          <a:stretch/>
        </p:blipFill>
        <p:spPr>
          <a:xfrm>
            <a:off x="6569452" y="1024745"/>
            <a:ext cx="2470406" cy="3675110"/>
          </a:xfrm>
          <a:prstGeom prst="rect">
            <a:avLst/>
          </a:prstGeom>
          <a:noFill/>
          <a:ln>
            <a:noFill/>
          </a:ln>
        </p:spPr>
      </p:pic>
      <p:pic>
        <p:nvPicPr>
          <p:cNvPr id="325" name="Google Shape;325;p57" descr="Don Julio  copy 6.png"/>
          <p:cNvPicPr preferRelativeResize="0"/>
          <p:nvPr/>
        </p:nvPicPr>
        <p:blipFill rotWithShape="1">
          <a:blip r:embed="rId5">
            <a:alphaModFix/>
          </a:blip>
          <a:srcRect/>
          <a:stretch/>
        </p:blipFill>
        <p:spPr>
          <a:xfrm>
            <a:off x="1127377" y="1024745"/>
            <a:ext cx="2470464" cy="3675197"/>
          </a:xfrm>
          <a:prstGeom prst="rect">
            <a:avLst/>
          </a:prstGeom>
          <a:noFill/>
          <a:ln>
            <a:noFill/>
          </a:ln>
        </p:spPr>
      </p:pic>
      <p:pic>
        <p:nvPicPr>
          <p:cNvPr id="326" name="Google Shape;326;p57" descr="Asset 8.png"/>
          <p:cNvPicPr preferRelativeResize="0"/>
          <p:nvPr/>
        </p:nvPicPr>
        <p:blipFill rotWithShape="1">
          <a:blip r:embed="rId6">
            <a:alphaModFix/>
          </a:blip>
          <a:srcRect/>
          <a:stretch/>
        </p:blipFill>
        <p:spPr>
          <a:xfrm>
            <a:off x="474848" y="505431"/>
            <a:ext cx="699007" cy="391896"/>
          </a:xfrm>
          <a:prstGeom prst="rect">
            <a:avLst/>
          </a:prstGeom>
          <a:noFill/>
          <a:ln>
            <a:noFill/>
          </a:ln>
        </p:spPr>
      </p:pic>
      <p:sp>
        <p:nvSpPr>
          <p:cNvPr id="327" name="Google Shape;327;p57"/>
          <p:cNvSpPr txBox="1"/>
          <p:nvPr/>
        </p:nvSpPr>
        <p:spPr>
          <a:xfrm>
            <a:off x="8148503" y="435269"/>
            <a:ext cx="514500" cy="92400"/>
          </a:xfrm>
          <a:prstGeom prst="rect">
            <a:avLst/>
          </a:prstGeom>
          <a:noFill/>
          <a:ln>
            <a:noFill/>
          </a:ln>
        </p:spPr>
        <p:txBody>
          <a:bodyPr spcFirstLastPara="1" wrap="square" lIns="19050" tIns="19050" rIns="19050" bIns="19050" anchor="ctr" anchorCtr="0">
            <a:spAutoFit/>
          </a:bodyPr>
          <a:lstStyle/>
          <a:p>
            <a:pPr marL="0" marR="0" lvl="0" indent="0" algn="ctr" rtl="0">
              <a:lnSpc>
                <a:spcPct val="70000"/>
              </a:lnSpc>
              <a:spcBef>
                <a:spcPts val="0"/>
              </a:spcBef>
              <a:spcAft>
                <a:spcPts val="0"/>
              </a:spcAft>
              <a:buClr>
                <a:srgbClr val="EA792F"/>
              </a:buClr>
              <a:buSzPts val="500"/>
              <a:buFont typeface="Helvetica Neue"/>
              <a:buNone/>
            </a:pPr>
            <a:r>
              <a:rPr lang="en-GB" sz="500" b="1" i="0" u="none" strike="noStrike" cap="none">
                <a:solidFill>
                  <a:srgbClr val="EA792F"/>
                </a:solidFill>
                <a:latin typeface="Helvetica Neue"/>
                <a:ea typeface="Helvetica Neue"/>
                <a:cs typeface="Helvetica Neue"/>
                <a:sym typeface="Helvetica Neue"/>
              </a:rPr>
              <a:t>ANALOGFOLK</a:t>
            </a:r>
            <a:endParaRPr sz="500"/>
          </a:p>
        </p:txBody>
      </p:sp>
      <p:sp>
        <p:nvSpPr>
          <p:cNvPr id="328" name="Google Shape;328;p57"/>
          <p:cNvSpPr txBox="1"/>
          <p:nvPr/>
        </p:nvSpPr>
        <p:spPr>
          <a:xfrm rot="-5400000">
            <a:off x="293463" y="4144803"/>
            <a:ext cx="1049400" cy="92400"/>
          </a:xfrm>
          <a:prstGeom prst="rect">
            <a:avLst/>
          </a:prstGeom>
          <a:noFill/>
          <a:ln>
            <a:noFill/>
          </a:ln>
        </p:spPr>
        <p:txBody>
          <a:bodyPr spcFirstLastPara="1" wrap="square" lIns="19050" tIns="19050" rIns="19050" bIns="19050" anchor="ctr" anchorCtr="0">
            <a:spAutoFit/>
          </a:bodyPr>
          <a:lstStyle/>
          <a:p>
            <a:pPr marL="0" marR="0" lvl="0" indent="0" algn="ctr" rtl="0">
              <a:lnSpc>
                <a:spcPct val="70000"/>
              </a:lnSpc>
              <a:spcBef>
                <a:spcPts val="0"/>
              </a:spcBef>
              <a:spcAft>
                <a:spcPts val="0"/>
              </a:spcAft>
              <a:buClr>
                <a:srgbClr val="E8772E"/>
              </a:buClr>
              <a:buSzPts val="500"/>
              <a:buFont typeface="Helvetica Neue"/>
              <a:buNone/>
            </a:pPr>
            <a:r>
              <a:rPr lang="en-GB" sz="500" b="1" i="0" u="none" strike="noStrike" cap="none">
                <a:solidFill>
                  <a:srgbClr val="E8772E"/>
                </a:solidFill>
                <a:latin typeface="Helvetica Neue"/>
                <a:ea typeface="Helvetica Neue"/>
                <a:cs typeface="Helvetica Neue"/>
                <a:sym typeface="Helvetica Neue"/>
              </a:rPr>
              <a:t>INTERIM DESIGN GUIDELINES</a:t>
            </a:r>
            <a:endParaRPr sz="5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Shape 332"/>
        <p:cNvGrpSpPr/>
        <p:nvPr/>
      </p:nvGrpSpPr>
      <p:grpSpPr>
        <a:xfrm>
          <a:off x="0" y="0"/>
          <a:ext cx="0" cy="0"/>
          <a:chOff x="0" y="0"/>
          <a:chExt cx="0" cy="0"/>
        </a:xfrm>
      </p:grpSpPr>
      <p:pic>
        <p:nvPicPr>
          <p:cNvPr id="333" name="Google Shape;333;p58" descr="Artboard 2 copy.jpg"/>
          <p:cNvPicPr preferRelativeResize="0"/>
          <p:nvPr/>
        </p:nvPicPr>
        <p:blipFill rotWithShape="1">
          <a:blip r:embed="rId3">
            <a:alphaModFix/>
          </a:blip>
          <a:srcRect/>
          <a:stretch/>
        </p:blipFill>
        <p:spPr>
          <a:xfrm>
            <a:off x="5434991" y="1477794"/>
            <a:ext cx="1798330" cy="2675296"/>
          </a:xfrm>
          <a:prstGeom prst="rect">
            <a:avLst/>
          </a:prstGeom>
          <a:noFill/>
          <a:ln>
            <a:noFill/>
          </a:ln>
        </p:spPr>
      </p:pic>
      <p:pic>
        <p:nvPicPr>
          <p:cNvPr id="334" name="Google Shape;334;p58" descr="Artboard 2.jpg"/>
          <p:cNvPicPr preferRelativeResize="0"/>
          <p:nvPr/>
        </p:nvPicPr>
        <p:blipFill rotWithShape="1">
          <a:blip r:embed="rId4">
            <a:alphaModFix/>
          </a:blip>
          <a:srcRect/>
          <a:stretch/>
        </p:blipFill>
        <p:spPr>
          <a:xfrm>
            <a:off x="7269353" y="1477794"/>
            <a:ext cx="1798330" cy="2675296"/>
          </a:xfrm>
          <a:prstGeom prst="rect">
            <a:avLst/>
          </a:prstGeom>
          <a:noFill/>
          <a:ln>
            <a:noFill/>
          </a:ln>
        </p:spPr>
      </p:pic>
      <p:pic>
        <p:nvPicPr>
          <p:cNvPr id="335" name="Google Shape;335;p58" descr="Artboard 1 copy.jpg"/>
          <p:cNvPicPr preferRelativeResize="0"/>
          <p:nvPr/>
        </p:nvPicPr>
        <p:blipFill rotWithShape="1">
          <a:blip r:embed="rId5">
            <a:alphaModFix/>
          </a:blip>
          <a:srcRect/>
          <a:stretch/>
        </p:blipFill>
        <p:spPr>
          <a:xfrm>
            <a:off x="3600629" y="1477794"/>
            <a:ext cx="1798330" cy="2675296"/>
          </a:xfrm>
          <a:prstGeom prst="rect">
            <a:avLst/>
          </a:prstGeom>
          <a:noFill/>
          <a:ln>
            <a:noFill/>
          </a:ln>
        </p:spPr>
      </p:pic>
      <p:pic>
        <p:nvPicPr>
          <p:cNvPr id="336" name="Google Shape;336;p58" descr="Asset 8.png"/>
          <p:cNvPicPr preferRelativeResize="0"/>
          <p:nvPr/>
        </p:nvPicPr>
        <p:blipFill rotWithShape="1">
          <a:blip r:embed="rId6">
            <a:alphaModFix/>
          </a:blip>
          <a:srcRect/>
          <a:stretch/>
        </p:blipFill>
        <p:spPr>
          <a:xfrm>
            <a:off x="474848" y="505431"/>
            <a:ext cx="699007" cy="391896"/>
          </a:xfrm>
          <a:prstGeom prst="rect">
            <a:avLst/>
          </a:prstGeom>
          <a:noFill/>
          <a:ln>
            <a:noFill/>
          </a:ln>
        </p:spPr>
      </p:pic>
      <p:sp>
        <p:nvSpPr>
          <p:cNvPr id="337" name="Google Shape;337;p58"/>
          <p:cNvSpPr txBox="1"/>
          <p:nvPr/>
        </p:nvSpPr>
        <p:spPr>
          <a:xfrm>
            <a:off x="8148503" y="435269"/>
            <a:ext cx="514500" cy="92400"/>
          </a:xfrm>
          <a:prstGeom prst="rect">
            <a:avLst/>
          </a:prstGeom>
          <a:noFill/>
          <a:ln>
            <a:noFill/>
          </a:ln>
        </p:spPr>
        <p:txBody>
          <a:bodyPr spcFirstLastPara="1" wrap="square" lIns="19050" tIns="19050" rIns="19050" bIns="19050" anchor="ctr" anchorCtr="0">
            <a:spAutoFit/>
          </a:bodyPr>
          <a:lstStyle/>
          <a:p>
            <a:pPr marL="0" marR="0" lvl="0" indent="0" algn="ctr" rtl="0">
              <a:lnSpc>
                <a:spcPct val="70000"/>
              </a:lnSpc>
              <a:spcBef>
                <a:spcPts val="0"/>
              </a:spcBef>
              <a:spcAft>
                <a:spcPts val="0"/>
              </a:spcAft>
              <a:buClr>
                <a:srgbClr val="EA792F"/>
              </a:buClr>
              <a:buSzPts val="500"/>
              <a:buFont typeface="Helvetica Neue"/>
              <a:buNone/>
            </a:pPr>
            <a:r>
              <a:rPr lang="en-GB" sz="500" b="1" i="0" u="none" strike="noStrike" cap="none">
                <a:solidFill>
                  <a:srgbClr val="EA792F"/>
                </a:solidFill>
                <a:latin typeface="Helvetica Neue"/>
                <a:ea typeface="Helvetica Neue"/>
                <a:cs typeface="Helvetica Neue"/>
                <a:sym typeface="Helvetica Neue"/>
              </a:rPr>
              <a:t>ANALOGFOLK</a:t>
            </a:r>
            <a:endParaRPr sz="500"/>
          </a:p>
        </p:txBody>
      </p:sp>
      <p:sp>
        <p:nvSpPr>
          <p:cNvPr id="338" name="Google Shape;338;p58"/>
          <p:cNvSpPr txBox="1"/>
          <p:nvPr/>
        </p:nvSpPr>
        <p:spPr>
          <a:xfrm>
            <a:off x="327648" y="986721"/>
            <a:ext cx="2898300" cy="3745500"/>
          </a:xfrm>
          <a:prstGeom prst="rect">
            <a:avLst/>
          </a:prstGeom>
          <a:noFill/>
          <a:ln>
            <a:noFill/>
          </a:ln>
        </p:spPr>
        <p:txBody>
          <a:bodyPr spcFirstLastPara="1" wrap="square" lIns="19050" tIns="19050" rIns="19050" bIns="19050" anchor="ctr" anchorCtr="0">
            <a:spAutoFit/>
          </a:bodyPr>
          <a:lstStyle/>
          <a:p>
            <a:pPr marL="0" marR="0" lvl="0" indent="0" algn="just" rtl="0">
              <a:lnSpc>
                <a:spcPct val="100000"/>
              </a:lnSpc>
              <a:spcBef>
                <a:spcPts val="0"/>
              </a:spcBef>
              <a:spcAft>
                <a:spcPts val="0"/>
              </a:spcAft>
              <a:buClr>
                <a:srgbClr val="000013"/>
              </a:buClr>
              <a:buSzPts val="1100"/>
              <a:buFont typeface="Helvetica Neue"/>
              <a:buNone/>
            </a:pPr>
            <a:r>
              <a:rPr lang="en-GB" sz="1100" b="0" i="0" u="none" strike="noStrike" cap="none">
                <a:solidFill>
                  <a:srgbClr val="000013"/>
                </a:solidFill>
                <a:latin typeface="Helvetica Neue"/>
                <a:ea typeface="Helvetica Neue"/>
                <a:cs typeface="Helvetica Neue"/>
                <a:sym typeface="Helvetica Neue"/>
              </a:rPr>
              <a:t>Typography </a:t>
            </a:r>
            <a:endParaRPr sz="500"/>
          </a:p>
          <a:p>
            <a:pPr marL="0" marR="0" lvl="0" indent="0" algn="just" rtl="0">
              <a:lnSpc>
                <a:spcPct val="100000"/>
              </a:lnSpc>
              <a:spcBef>
                <a:spcPts val="100"/>
              </a:spcBef>
              <a:spcAft>
                <a:spcPts val="0"/>
              </a:spcAft>
              <a:buClr>
                <a:srgbClr val="000013"/>
              </a:buClr>
              <a:buSzPts val="700"/>
              <a:buFont typeface="Helvetica Neue"/>
              <a:buNone/>
            </a:pPr>
            <a:br>
              <a:rPr lang="en-GB" sz="700" b="0" i="0" u="none" strike="noStrike" cap="none">
                <a:solidFill>
                  <a:srgbClr val="000013"/>
                </a:solidFill>
                <a:latin typeface="Helvetica Neue"/>
                <a:ea typeface="Helvetica Neue"/>
                <a:cs typeface="Helvetica Neue"/>
                <a:sym typeface="Helvetica Neue"/>
              </a:rPr>
            </a:br>
            <a:endParaRPr sz="900" b="0" i="0" u="none" strike="noStrike" cap="none">
              <a:solidFill>
                <a:srgbClr val="FFFFFF"/>
              </a:solidFill>
              <a:latin typeface="Helvetica Neue"/>
              <a:ea typeface="Helvetica Neue"/>
              <a:cs typeface="Helvetica Neue"/>
              <a:sym typeface="Helvetica Neue"/>
            </a:endParaRPr>
          </a:p>
          <a:p>
            <a:pPr marL="0" marR="0" lvl="0" indent="0" algn="just" rtl="0">
              <a:lnSpc>
                <a:spcPct val="100000"/>
              </a:lnSpc>
              <a:spcBef>
                <a:spcPts val="100"/>
              </a:spcBef>
              <a:spcAft>
                <a:spcPts val="0"/>
              </a:spcAft>
              <a:buClr>
                <a:srgbClr val="000013"/>
              </a:buClr>
              <a:buSzPts val="900"/>
              <a:buFont typeface="Helvetica Neue"/>
              <a:buNone/>
            </a:pPr>
            <a:r>
              <a:rPr lang="en-GB" sz="900" b="0" i="0" u="none" strike="noStrike" cap="none">
                <a:solidFill>
                  <a:srgbClr val="000013"/>
                </a:solidFill>
                <a:latin typeface="Helvetica Neue"/>
                <a:ea typeface="Helvetica Neue"/>
                <a:cs typeface="Helvetica Neue"/>
                <a:sym typeface="Helvetica Neue"/>
              </a:rPr>
              <a:t>The use of type embedded into social posts should only be used when it has a function to communicate its connection to a specific image or helps as a description for an abstract image. </a:t>
            </a:r>
            <a:endParaRPr sz="500"/>
          </a:p>
          <a:p>
            <a:pPr marL="0" marR="0" lvl="0" indent="0" algn="just" rtl="0">
              <a:lnSpc>
                <a:spcPct val="100000"/>
              </a:lnSpc>
              <a:spcBef>
                <a:spcPts val="100"/>
              </a:spcBef>
              <a:spcAft>
                <a:spcPts val="0"/>
              </a:spcAft>
              <a:buClr>
                <a:srgbClr val="000013"/>
              </a:buClr>
              <a:buSzPts val="900"/>
              <a:buFont typeface="Helvetica Neue"/>
              <a:buNone/>
            </a:pPr>
            <a:endParaRPr sz="900" b="0" i="0" u="none" strike="noStrike" cap="none">
              <a:solidFill>
                <a:srgbClr val="FFFFFF"/>
              </a:solidFill>
              <a:latin typeface="Helvetica Neue"/>
              <a:ea typeface="Helvetica Neue"/>
              <a:cs typeface="Helvetica Neue"/>
              <a:sym typeface="Helvetica Neue"/>
            </a:endParaRPr>
          </a:p>
          <a:p>
            <a:pPr marL="0" marR="0" lvl="0" indent="0" algn="just" rtl="0">
              <a:lnSpc>
                <a:spcPct val="100000"/>
              </a:lnSpc>
              <a:spcBef>
                <a:spcPts val="100"/>
              </a:spcBef>
              <a:spcAft>
                <a:spcPts val="0"/>
              </a:spcAft>
              <a:buClr>
                <a:srgbClr val="000013"/>
              </a:buClr>
              <a:buSzPts val="900"/>
              <a:buFont typeface="Helvetica Neue"/>
              <a:buNone/>
            </a:pPr>
            <a:r>
              <a:rPr lang="en-GB" sz="900" b="0" i="0" u="none" strike="noStrike" cap="none">
                <a:solidFill>
                  <a:srgbClr val="000013"/>
                </a:solidFill>
                <a:latin typeface="Helvetica Neue"/>
                <a:ea typeface="Helvetica Neue"/>
                <a:cs typeface="Helvetica Neue"/>
                <a:sym typeface="Helvetica Neue"/>
              </a:rPr>
              <a:t>Type layout should be simple yet sophisticated, elegant and function. </a:t>
            </a:r>
            <a:endParaRPr sz="500"/>
          </a:p>
          <a:p>
            <a:pPr marL="0" marR="0" lvl="0" indent="0" algn="just" rtl="0">
              <a:lnSpc>
                <a:spcPct val="100000"/>
              </a:lnSpc>
              <a:spcBef>
                <a:spcPts val="100"/>
              </a:spcBef>
              <a:spcAft>
                <a:spcPts val="0"/>
              </a:spcAft>
              <a:buClr>
                <a:srgbClr val="000013"/>
              </a:buClr>
              <a:buSzPts val="900"/>
              <a:buFont typeface="Helvetica Neue"/>
              <a:buNone/>
            </a:pPr>
            <a:r>
              <a:rPr lang="en-GB" sz="900" b="0" i="0" u="none" strike="noStrike" cap="none">
                <a:solidFill>
                  <a:srgbClr val="000013"/>
                </a:solidFill>
                <a:latin typeface="Helvetica Neue"/>
                <a:ea typeface="Helvetica Neue"/>
                <a:cs typeface="Helvetica Neue"/>
                <a:sym typeface="Helvetica Neue"/>
              </a:rPr>
              <a:t>The aim to draw the viewer in, not to shout at them. </a:t>
            </a:r>
            <a:endParaRPr sz="500"/>
          </a:p>
          <a:p>
            <a:pPr marL="0" marR="0" lvl="0" indent="0" algn="just" rtl="0">
              <a:lnSpc>
                <a:spcPct val="100000"/>
              </a:lnSpc>
              <a:spcBef>
                <a:spcPts val="100"/>
              </a:spcBef>
              <a:spcAft>
                <a:spcPts val="0"/>
              </a:spcAft>
              <a:buClr>
                <a:srgbClr val="000013"/>
              </a:buClr>
              <a:buSzPts val="900"/>
              <a:buFont typeface="Helvetica Neue"/>
              <a:buNone/>
            </a:pPr>
            <a:endParaRPr sz="900" b="0" i="0" u="none" strike="noStrike" cap="none">
              <a:solidFill>
                <a:srgbClr val="FFFFFF"/>
              </a:solidFill>
              <a:latin typeface="Helvetica Neue"/>
              <a:ea typeface="Helvetica Neue"/>
              <a:cs typeface="Helvetica Neue"/>
              <a:sym typeface="Helvetica Neue"/>
            </a:endParaRPr>
          </a:p>
          <a:p>
            <a:pPr marL="0" marR="0" lvl="0" indent="0" algn="just" rtl="0">
              <a:lnSpc>
                <a:spcPct val="100000"/>
              </a:lnSpc>
              <a:spcBef>
                <a:spcPts val="100"/>
              </a:spcBef>
              <a:spcAft>
                <a:spcPts val="0"/>
              </a:spcAft>
              <a:buClr>
                <a:srgbClr val="000013"/>
              </a:buClr>
              <a:buSzPts val="900"/>
              <a:buFont typeface="Helvetica Neue"/>
              <a:buNone/>
            </a:pPr>
            <a:r>
              <a:rPr lang="en-GB" sz="900" b="0" i="0" u="none" strike="noStrike" cap="none">
                <a:solidFill>
                  <a:srgbClr val="000013"/>
                </a:solidFill>
                <a:latin typeface="Helvetica Neue"/>
                <a:ea typeface="Helvetica Neue"/>
                <a:cs typeface="Helvetica Neue"/>
                <a:sym typeface="Helvetica Neue"/>
              </a:rPr>
              <a:t>Try to avoid adding campaign lines within social posts.</a:t>
            </a:r>
            <a:endParaRPr sz="500"/>
          </a:p>
          <a:p>
            <a:pPr marL="0" marR="0" lvl="0" indent="0" algn="just" rtl="0">
              <a:lnSpc>
                <a:spcPct val="100000"/>
              </a:lnSpc>
              <a:spcBef>
                <a:spcPts val="100"/>
              </a:spcBef>
              <a:spcAft>
                <a:spcPts val="0"/>
              </a:spcAft>
              <a:buClr>
                <a:srgbClr val="000013"/>
              </a:buClr>
              <a:buSzPts val="900"/>
              <a:buFont typeface="Helvetica Neue"/>
              <a:buNone/>
            </a:pPr>
            <a:endParaRPr sz="900" b="0" i="0" u="none" strike="noStrike" cap="none">
              <a:solidFill>
                <a:srgbClr val="FFFFFF"/>
              </a:solidFill>
              <a:latin typeface="Helvetica Neue"/>
              <a:ea typeface="Helvetica Neue"/>
              <a:cs typeface="Helvetica Neue"/>
              <a:sym typeface="Helvetica Neue"/>
            </a:endParaRPr>
          </a:p>
          <a:p>
            <a:pPr marL="0" marR="0" lvl="0" indent="0" algn="just" rtl="0">
              <a:lnSpc>
                <a:spcPct val="100000"/>
              </a:lnSpc>
              <a:spcBef>
                <a:spcPts val="100"/>
              </a:spcBef>
              <a:spcAft>
                <a:spcPts val="0"/>
              </a:spcAft>
              <a:buClr>
                <a:srgbClr val="000013"/>
              </a:buClr>
              <a:buSzPts val="900"/>
              <a:buFont typeface="Helvetica Neue"/>
              <a:buNone/>
            </a:pPr>
            <a:r>
              <a:rPr lang="en-GB" sz="900" b="0" i="0" u="none" strike="noStrike" cap="none">
                <a:solidFill>
                  <a:srgbClr val="000013"/>
                </a:solidFill>
                <a:latin typeface="Helvetica Neue"/>
                <a:ea typeface="Helvetica Neue"/>
                <a:cs typeface="Helvetica Neue"/>
                <a:sym typeface="Helvetica Neue"/>
              </a:rPr>
              <a:t>Font use in this example </a:t>
            </a:r>
            <a:endParaRPr sz="500"/>
          </a:p>
          <a:p>
            <a:pPr marL="0" marR="0" lvl="0" indent="0" algn="just" rtl="0">
              <a:lnSpc>
                <a:spcPct val="100000"/>
              </a:lnSpc>
              <a:spcBef>
                <a:spcPts val="100"/>
              </a:spcBef>
              <a:spcAft>
                <a:spcPts val="0"/>
              </a:spcAft>
              <a:buClr>
                <a:srgbClr val="000013"/>
              </a:buClr>
              <a:buSzPts val="900"/>
              <a:buFont typeface="Helvetica Neue"/>
              <a:buNone/>
            </a:pPr>
            <a:r>
              <a:rPr lang="en-GB" sz="900" b="1" i="0" u="none" strike="noStrike" cap="none">
                <a:solidFill>
                  <a:srgbClr val="000013"/>
                </a:solidFill>
                <a:latin typeface="Helvetica Neue"/>
                <a:ea typeface="Helvetica Neue"/>
                <a:cs typeface="Helvetica Neue"/>
                <a:sym typeface="Helvetica Neue"/>
              </a:rPr>
              <a:t>DonJulio-Regular Capitalised.</a:t>
            </a:r>
            <a:endParaRPr sz="500"/>
          </a:p>
          <a:p>
            <a:pPr marL="0" marR="0" lvl="0" indent="0" algn="just" rtl="0">
              <a:lnSpc>
                <a:spcPct val="100000"/>
              </a:lnSpc>
              <a:spcBef>
                <a:spcPts val="100"/>
              </a:spcBef>
              <a:spcAft>
                <a:spcPts val="0"/>
              </a:spcAft>
              <a:buClr>
                <a:srgbClr val="000013"/>
              </a:buClr>
              <a:buSzPts val="900"/>
              <a:buFont typeface="Helvetica Neue"/>
              <a:buNone/>
            </a:pPr>
            <a:endParaRPr sz="900" b="0" i="0" u="none" strike="noStrike" cap="none">
              <a:solidFill>
                <a:srgbClr val="FFFFFF"/>
              </a:solidFill>
              <a:latin typeface="Helvetica Neue"/>
              <a:ea typeface="Helvetica Neue"/>
              <a:cs typeface="Helvetica Neue"/>
              <a:sym typeface="Helvetica Neue"/>
            </a:endParaRPr>
          </a:p>
          <a:p>
            <a:pPr marL="0" marR="0" lvl="0" indent="0" algn="just" rtl="0">
              <a:lnSpc>
                <a:spcPct val="100000"/>
              </a:lnSpc>
              <a:spcBef>
                <a:spcPts val="100"/>
              </a:spcBef>
              <a:spcAft>
                <a:spcPts val="0"/>
              </a:spcAft>
              <a:buClr>
                <a:srgbClr val="000013"/>
              </a:buClr>
              <a:buSzPts val="900"/>
              <a:buFont typeface="Helvetica Neue"/>
              <a:buNone/>
            </a:pPr>
            <a:r>
              <a:rPr lang="en-GB" sz="900" b="0" i="0" u="none" strike="noStrike" cap="none">
                <a:solidFill>
                  <a:srgbClr val="000013"/>
                </a:solidFill>
                <a:latin typeface="Helvetica Neue"/>
                <a:ea typeface="Helvetica Neue"/>
                <a:cs typeface="Helvetica Neue"/>
                <a:sym typeface="Helvetica Neue"/>
              </a:rPr>
              <a:t>Font point size in this example </a:t>
            </a:r>
            <a:endParaRPr sz="500"/>
          </a:p>
          <a:p>
            <a:pPr marL="0" marR="0" lvl="0" indent="0" algn="just" rtl="0">
              <a:lnSpc>
                <a:spcPct val="100000"/>
              </a:lnSpc>
              <a:spcBef>
                <a:spcPts val="100"/>
              </a:spcBef>
              <a:spcAft>
                <a:spcPts val="0"/>
              </a:spcAft>
              <a:buClr>
                <a:srgbClr val="000013"/>
              </a:buClr>
              <a:buSzPts val="900"/>
              <a:buFont typeface="Helvetica Neue"/>
              <a:buNone/>
            </a:pPr>
            <a:r>
              <a:rPr lang="en-GB" sz="900" b="1" i="0" u="none" strike="noStrike" cap="none">
                <a:solidFill>
                  <a:srgbClr val="000013"/>
                </a:solidFill>
                <a:latin typeface="Helvetica Neue"/>
                <a:ea typeface="Helvetica Neue"/>
                <a:cs typeface="Helvetica Neue"/>
                <a:sym typeface="Helvetica Neue"/>
              </a:rPr>
              <a:t>71 Pt</a:t>
            </a:r>
            <a:endParaRPr sz="500"/>
          </a:p>
          <a:p>
            <a:pPr marL="0" marR="0" lvl="0" indent="0" algn="just" rtl="0">
              <a:lnSpc>
                <a:spcPct val="100000"/>
              </a:lnSpc>
              <a:spcBef>
                <a:spcPts val="100"/>
              </a:spcBef>
              <a:spcAft>
                <a:spcPts val="0"/>
              </a:spcAft>
              <a:buClr>
                <a:srgbClr val="000013"/>
              </a:buClr>
              <a:buSzPts val="900"/>
              <a:buFont typeface="Helvetica Neue"/>
              <a:buNone/>
            </a:pPr>
            <a:endParaRPr sz="900" b="0" i="0" u="none" strike="noStrike" cap="none">
              <a:solidFill>
                <a:srgbClr val="FFFFFF"/>
              </a:solidFill>
              <a:latin typeface="Helvetica Neue"/>
              <a:ea typeface="Helvetica Neue"/>
              <a:cs typeface="Helvetica Neue"/>
              <a:sym typeface="Helvetica Neue"/>
            </a:endParaRPr>
          </a:p>
          <a:p>
            <a:pPr marL="0" marR="0" lvl="0" indent="0" algn="just" rtl="0">
              <a:lnSpc>
                <a:spcPct val="100000"/>
              </a:lnSpc>
              <a:spcBef>
                <a:spcPts val="100"/>
              </a:spcBef>
              <a:spcAft>
                <a:spcPts val="0"/>
              </a:spcAft>
              <a:buClr>
                <a:srgbClr val="000013"/>
              </a:buClr>
              <a:buSzPts val="900"/>
              <a:buFont typeface="Helvetica Neue"/>
              <a:buNone/>
            </a:pPr>
            <a:r>
              <a:rPr lang="en-GB" sz="900" b="0" i="0" u="none" strike="noStrike" cap="none">
                <a:solidFill>
                  <a:srgbClr val="000013"/>
                </a:solidFill>
                <a:latin typeface="Helvetica Neue"/>
                <a:ea typeface="Helvetica Neue"/>
                <a:cs typeface="Helvetica Neue"/>
                <a:sym typeface="Helvetica Neue"/>
              </a:rPr>
              <a:t>Tracking in this example </a:t>
            </a:r>
            <a:endParaRPr sz="500"/>
          </a:p>
          <a:p>
            <a:pPr marL="0" marR="0" lvl="0" indent="0" algn="just" rtl="0">
              <a:lnSpc>
                <a:spcPct val="100000"/>
              </a:lnSpc>
              <a:spcBef>
                <a:spcPts val="100"/>
              </a:spcBef>
              <a:spcAft>
                <a:spcPts val="0"/>
              </a:spcAft>
              <a:buClr>
                <a:srgbClr val="000013"/>
              </a:buClr>
              <a:buSzPts val="900"/>
              <a:buFont typeface="Helvetica Neue"/>
              <a:buNone/>
            </a:pPr>
            <a:r>
              <a:rPr lang="en-GB" sz="900" b="1" i="0" u="none" strike="noStrike" cap="none">
                <a:solidFill>
                  <a:srgbClr val="000013"/>
                </a:solidFill>
                <a:latin typeface="Helvetica Neue"/>
                <a:ea typeface="Helvetica Neue"/>
                <a:cs typeface="Helvetica Neue"/>
                <a:sym typeface="Helvetica Neue"/>
              </a:rPr>
              <a:t>120</a:t>
            </a:r>
            <a:endParaRPr sz="500"/>
          </a:p>
          <a:p>
            <a:pPr marL="0" marR="0" lvl="0" indent="0" algn="just" rtl="0">
              <a:lnSpc>
                <a:spcPct val="100000"/>
              </a:lnSpc>
              <a:spcBef>
                <a:spcPts val="100"/>
              </a:spcBef>
              <a:spcAft>
                <a:spcPts val="0"/>
              </a:spcAft>
              <a:buClr>
                <a:srgbClr val="000013"/>
              </a:buClr>
              <a:buSzPts val="900"/>
              <a:buFont typeface="Helvetica Neue"/>
              <a:buNone/>
            </a:pPr>
            <a:endParaRPr sz="900" b="0" i="0" u="none" strike="noStrike" cap="none">
              <a:solidFill>
                <a:srgbClr val="FFFFFF"/>
              </a:solidFill>
              <a:latin typeface="Helvetica Neue"/>
              <a:ea typeface="Helvetica Neue"/>
              <a:cs typeface="Helvetica Neue"/>
              <a:sym typeface="Helvetica Neue"/>
            </a:endParaRPr>
          </a:p>
          <a:p>
            <a:pPr marL="0" marR="0" lvl="0" indent="0" algn="just" rtl="0">
              <a:lnSpc>
                <a:spcPct val="100000"/>
              </a:lnSpc>
              <a:spcBef>
                <a:spcPts val="100"/>
              </a:spcBef>
              <a:spcAft>
                <a:spcPts val="0"/>
              </a:spcAft>
              <a:buClr>
                <a:srgbClr val="000013"/>
              </a:buClr>
              <a:buSzPts val="900"/>
              <a:buFont typeface="Helvetica Neue"/>
              <a:buNone/>
            </a:pPr>
            <a:r>
              <a:rPr lang="en-GB" sz="900" b="0" i="0" u="none" strike="noStrike" cap="none">
                <a:solidFill>
                  <a:srgbClr val="000013"/>
                </a:solidFill>
                <a:latin typeface="Helvetica Neue"/>
                <a:ea typeface="Helvetica Neue"/>
                <a:cs typeface="Helvetica Neue"/>
                <a:sym typeface="Helvetica Neue"/>
              </a:rPr>
              <a:t>Line spacing in this example </a:t>
            </a:r>
            <a:endParaRPr sz="500"/>
          </a:p>
          <a:p>
            <a:pPr marL="0" marR="0" lvl="0" indent="0" algn="just" rtl="0">
              <a:lnSpc>
                <a:spcPct val="100000"/>
              </a:lnSpc>
              <a:spcBef>
                <a:spcPts val="100"/>
              </a:spcBef>
              <a:spcAft>
                <a:spcPts val="0"/>
              </a:spcAft>
              <a:buClr>
                <a:srgbClr val="000013"/>
              </a:buClr>
              <a:buSzPts val="900"/>
              <a:buFont typeface="Helvetica Neue"/>
              <a:buNone/>
            </a:pPr>
            <a:r>
              <a:rPr lang="en-GB" sz="900" b="1" i="0" u="none" strike="noStrike" cap="none">
                <a:solidFill>
                  <a:srgbClr val="000013"/>
                </a:solidFill>
                <a:latin typeface="Helvetica Neue"/>
                <a:ea typeface="Helvetica Neue"/>
                <a:cs typeface="Helvetica Neue"/>
                <a:sym typeface="Helvetica Neue"/>
              </a:rPr>
              <a:t>67 Pt</a:t>
            </a:r>
            <a:endParaRPr sz="5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40"/>
          <p:cNvPicPr preferRelativeResize="0"/>
          <p:nvPr/>
        </p:nvPicPr>
        <p:blipFill rotWithShape="1">
          <a:blip r:embed="rId3">
            <a:alphaModFix/>
          </a:blip>
          <a:srcRect l="-20448" t="-157" r="18459" b="1819"/>
          <a:stretch/>
        </p:blipFill>
        <p:spPr>
          <a:xfrm>
            <a:off x="-350401" y="0"/>
            <a:ext cx="9494406" cy="5143499"/>
          </a:xfrm>
          <a:prstGeom prst="rect">
            <a:avLst/>
          </a:prstGeom>
          <a:noFill/>
          <a:ln>
            <a:noFill/>
          </a:ln>
        </p:spPr>
      </p:pic>
      <p:pic>
        <p:nvPicPr>
          <p:cNvPr id="170" name="Google Shape;170;p40" descr="Logo, company name&#10;&#10;Description automatically generated"/>
          <p:cNvPicPr preferRelativeResize="0"/>
          <p:nvPr/>
        </p:nvPicPr>
        <p:blipFill rotWithShape="1">
          <a:blip r:embed="rId4">
            <a:alphaModFix/>
          </a:blip>
          <a:srcRect/>
          <a:stretch/>
        </p:blipFill>
        <p:spPr>
          <a:xfrm>
            <a:off x="8507832" y="153322"/>
            <a:ext cx="463273" cy="344014"/>
          </a:xfrm>
          <a:prstGeom prst="rect">
            <a:avLst/>
          </a:prstGeom>
          <a:noFill/>
          <a:ln>
            <a:noFill/>
          </a:ln>
        </p:spPr>
      </p:pic>
      <p:sp>
        <p:nvSpPr>
          <p:cNvPr id="171" name="Google Shape;171;p40"/>
          <p:cNvSpPr txBox="1">
            <a:spLocks noGrp="1"/>
          </p:cNvSpPr>
          <p:nvPr>
            <p:ph type="body" idx="4294967295"/>
          </p:nvPr>
        </p:nvSpPr>
        <p:spPr>
          <a:xfrm>
            <a:off x="371517" y="362344"/>
            <a:ext cx="3882300" cy="44469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rgbClr val="DE6B28"/>
              </a:buClr>
              <a:buSzPts val="1500"/>
              <a:buNone/>
            </a:pPr>
            <a:r>
              <a:rPr lang="en-GB" sz="1500">
                <a:solidFill>
                  <a:srgbClr val="DE6B28"/>
                </a:solidFill>
                <a:latin typeface="Poppins Black"/>
                <a:ea typeface="Poppins Black"/>
                <a:cs typeface="Poppins Black"/>
                <a:sym typeface="Poppins Black"/>
              </a:rPr>
              <a:t>BORN FOR MONUMENTAL CELEBRATIONS</a:t>
            </a:r>
            <a:endParaRPr>
              <a:latin typeface="Poppins Black"/>
              <a:ea typeface="Poppins Black"/>
              <a:cs typeface="Poppins Black"/>
              <a:sym typeface="Poppins Black"/>
            </a:endParaRPr>
          </a:p>
          <a:p>
            <a:pPr marL="0" lvl="0" indent="0" algn="l" rtl="0">
              <a:lnSpc>
                <a:spcPct val="120000"/>
              </a:lnSpc>
              <a:spcBef>
                <a:spcPts val="1100"/>
              </a:spcBef>
              <a:spcAft>
                <a:spcPts val="0"/>
              </a:spcAft>
              <a:buClr>
                <a:srgbClr val="EEE8DF"/>
              </a:buClr>
              <a:buSzPts val="900"/>
              <a:buNone/>
            </a:pPr>
            <a:r>
              <a:rPr lang="en-GB" sz="900">
                <a:solidFill>
                  <a:srgbClr val="EEE8DF"/>
                </a:solidFill>
                <a:latin typeface="Arial"/>
                <a:ea typeface="Arial"/>
                <a:cs typeface="Arial"/>
                <a:sym typeface="Arial"/>
              </a:rPr>
              <a:t>Crafted in celebration of Don Julio Gonzalez’s 60th birthday, 1942 was made for the most monumental of celebrations. More than just a name, 1942 is the year our founder began his journey to create the world’s most luxurious tequila. </a:t>
            </a:r>
            <a:br>
              <a:rPr lang="en-GB" sz="900">
                <a:solidFill>
                  <a:srgbClr val="EEE8DF"/>
                </a:solidFill>
                <a:latin typeface="Arial"/>
                <a:ea typeface="Arial"/>
                <a:cs typeface="Arial"/>
                <a:sym typeface="Arial"/>
              </a:rPr>
            </a:br>
            <a:endParaRPr sz="900">
              <a:solidFill>
                <a:srgbClr val="EEE8DF"/>
              </a:solidFill>
              <a:latin typeface="Arial"/>
              <a:ea typeface="Arial"/>
              <a:cs typeface="Arial"/>
              <a:sym typeface="Arial"/>
            </a:endParaRPr>
          </a:p>
          <a:p>
            <a:pPr marL="0" lvl="0" indent="0" algn="l" rtl="0">
              <a:lnSpc>
                <a:spcPct val="120000"/>
              </a:lnSpc>
              <a:spcBef>
                <a:spcPts val="1100"/>
              </a:spcBef>
              <a:spcAft>
                <a:spcPts val="0"/>
              </a:spcAft>
              <a:buClr>
                <a:srgbClr val="DE6B28"/>
              </a:buClr>
              <a:buSzPts val="1500"/>
              <a:buNone/>
            </a:pPr>
            <a:r>
              <a:rPr lang="en-GB" sz="1500">
                <a:solidFill>
                  <a:srgbClr val="DE6B28"/>
                </a:solidFill>
                <a:latin typeface="Montserrat Medium"/>
                <a:ea typeface="Montserrat Medium"/>
                <a:cs typeface="Montserrat Medium"/>
                <a:sym typeface="Montserrat Medium"/>
              </a:rPr>
              <a:t>A MONUMENTAL BOTTLE</a:t>
            </a:r>
            <a:endParaRPr/>
          </a:p>
          <a:p>
            <a:pPr marL="0" lvl="0" indent="0" algn="l" rtl="0">
              <a:lnSpc>
                <a:spcPct val="120000"/>
              </a:lnSpc>
              <a:spcBef>
                <a:spcPts val="1100"/>
              </a:spcBef>
              <a:spcAft>
                <a:spcPts val="0"/>
              </a:spcAft>
              <a:buClr>
                <a:srgbClr val="EEE8DF"/>
              </a:buClr>
              <a:buSzPts val="900"/>
              <a:buNone/>
            </a:pPr>
            <a:r>
              <a:rPr lang="en-GB" sz="900">
                <a:solidFill>
                  <a:srgbClr val="EEE8DF"/>
                </a:solidFill>
                <a:latin typeface="Arial"/>
                <a:ea typeface="Arial"/>
                <a:cs typeface="Arial"/>
                <a:sym typeface="Arial"/>
              </a:rPr>
              <a:t>Our globally iconic bottle is our most visual expression of monumental. Like the luxury icon that it is, 1942 speaks simply and powerfully to people through scale and verticality and is the pinnacle of the spirits experience.</a:t>
            </a:r>
            <a:br>
              <a:rPr lang="en-GB" sz="900">
                <a:solidFill>
                  <a:srgbClr val="EEE8DF"/>
                </a:solidFill>
                <a:latin typeface="Arial"/>
                <a:ea typeface="Arial"/>
                <a:cs typeface="Arial"/>
                <a:sym typeface="Arial"/>
              </a:rPr>
            </a:br>
            <a:endParaRPr sz="900">
              <a:solidFill>
                <a:srgbClr val="EEE8DF"/>
              </a:solidFill>
              <a:latin typeface="Arial"/>
              <a:ea typeface="Arial"/>
              <a:cs typeface="Arial"/>
              <a:sym typeface="Arial"/>
            </a:endParaRPr>
          </a:p>
          <a:p>
            <a:pPr marL="0" lvl="0" indent="0" algn="l" rtl="0">
              <a:lnSpc>
                <a:spcPct val="120000"/>
              </a:lnSpc>
              <a:spcBef>
                <a:spcPts val="1100"/>
              </a:spcBef>
              <a:spcAft>
                <a:spcPts val="0"/>
              </a:spcAft>
              <a:buClr>
                <a:srgbClr val="DE6B28"/>
              </a:buClr>
              <a:buSzPts val="1500"/>
              <a:buNone/>
            </a:pPr>
            <a:r>
              <a:rPr lang="en-GB" sz="1500">
                <a:solidFill>
                  <a:srgbClr val="DE6B28"/>
                </a:solidFill>
                <a:latin typeface="Montserrat Medium"/>
                <a:ea typeface="Montserrat Medium"/>
                <a:cs typeface="Montserrat Medium"/>
                <a:sym typeface="Montserrat Medium"/>
              </a:rPr>
              <a:t>A MONUMENTAL LIQUID</a:t>
            </a:r>
            <a:endParaRPr/>
          </a:p>
          <a:p>
            <a:pPr marL="0" lvl="0" indent="0" algn="l" rtl="0">
              <a:lnSpc>
                <a:spcPct val="120000"/>
              </a:lnSpc>
              <a:spcBef>
                <a:spcPts val="1100"/>
              </a:spcBef>
              <a:spcAft>
                <a:spcPts val="0"/>
              </a:spcAft>
              <a:buClr>
                <a:srgbClr val="EEE8DF"/>
              </a:buClr>
              <a:buSzPts val="900"/>
              <a:buNone/>
            </a:pPr>
            <a:r>
              <a:rPr lang="en-GB" sz="900">
                <a:solidFill>
                  <a:srgbClr val="EEE8DF"/>
                </a:solidFill>
                <a:latin typeface="Arial"/>
                <a:ea typeface="Arial"/>
                <a:cs typeface="Arial"/>
                <a:sym typeface="Arial"/>
              </a:rPr>
              <a:t>Our globally iconic bottle is our most visual expression of monumental. Like the luxury icon that it is, 1942 speaks simply and powerfully to people through scale and reach.</a:t>
            </a:r>
            <a:endParaRPr/>
          </a:p>
          <a:p>
            <a:pPr marL="0" lvl="0" indent="0" algn="l" rtl="0">
              <a:lnSpc>
                <a:spcPct val="120000"/>
              </a:lnSpc>
              <a:spcBef>
                <a:spcPts val="1100"/>
              </a:spcBef>
              <a:spcAft>
                <a:spcPts val="1200"/>
              </a:spcAft>
              <a:buClr>
                <a:srgbClr val="F1E9DD"/>
              </a:buClr>
              <a:buSzPts val="900"/>
              <a:buNone/>
            </a:pPr>
            <a:endParaRPr sz="9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Shape 342"/>
        <p:cNvGrpSpPr/>
        <p:nvPr/>
      </p:nvGrpSpPr>
      <p:grpSpPr>
        <a:xfrm>
          <a:off x="0" y="0"/>
          <a:ext cx="0" cy="0"/>
          <a:chOff x="0" y="0"/>
          <a:chExt cx="0" cy="0"/>
        </a:xfrm>
      </p:grpSpPr>
      <p:pic>
        <p:nvPicPr>
          <p:cNvPr id="343" name="Google Shape;343;p59" descr="Artboard 2 copy 3.jpg"/>
          <p:cNvPicPr preferRelativeResize="0"/>
          <p:nvPr/>
        </p:nvPicPr>
        <p:blipFill rotWithShape="1">
          <a:blip r:embed="rId3">
            <a:alphaModFix/>
          </a:blip>
          <a:srcRect/>
          <a:stretch/>
        </p:blipFill>
        <p:spPr>
          <a:xfrm>
            <a:off x="5323291" y="1580974"/>
            <a:ext cx="1798330" cy="2675296"/>
          </a:xfrm>
          <a:prstGeom prst="rect">
            <a:avLst/>
          </a:prstGeom>
          <a:noFill/>
          <a:ln>
            <a:noFill/>
          </a:ln>
        </p:spPr>
      </p:pic>
      <p:pic>
        <p:nvPicPr>
          <p:cNvPr id="344" name="Google Shape;344;p59" descr="Artboard 2 copy 4.jpg"/>
          <p:cNvPicPr preferRelativeResize="0"/>
          <p:nvPr/>
        </p:nvPicPr>
        <p:blipFill rotWithShape="1">
          <a:blip r:embed="rId4">
            <a:alphaModFix/>
          </a:blip>
          <a:srcRect/>
          <a:stretch/>
        </p:blipFill>
        <p:spPr>
          <a:xfrm>
            <a:off x="7254799" y="1580974"/>
            <a:ext cx="1798330" cy="2675296"/>
          </a:xfrm>
          <a:prstGeom prst="rect">
            <a:avLst/>
          </a:prstGeom>
          <a:noFill/>
          <a:ln>
            <a:noFill/>
          </a:ln>
        </p:spPr>
      </p:pic>
      <p:pic>
        <p:nvPicPr>
          <p:cNvPr id="345" name="Google Shape;345;p59" descr="Artboard 2 copy 2.jpg"/>
          <p:cNvPicPr preferRelativeResize="0"/>
          <p:nvPr/>
        </p:nvPicPr>
        <p:blipFill rotWithShape="1">
          <a:blip r:embed="rId5">
            <a:alphaModFix/>
          </a:blip>
          <a:srcRect/>
          <a:stretch/>
        </p:blipFill>
        <p:spPr>
          <a:xfrm>
            <a:off x="3391784" y="1580974"/>
            <a:ext cx="1798330" cy="2675296"/>
          </a:xfrm>
          <a:prstGeom prst="rect">
            <a:avLst/>
          </a:prstGeom>
          <a:noFill/>
          <a:ln>
            <a:noFill/>
          </a:ln>
        </p:spPr>
      </p:pic>
      <p:pic>
        <p:nvPicPr>
          <p:cNvPr id="346" name="Google Shape;346;p59" descr="Asset 8.png"/>
          <p:cNvPicPr preferRelativeResize="0"/>
          <p:nvPr/>
        </p:nvPicPr>
        <p:blipFill rotWithShape="1">
          <a:blip r:embed="rId6">
            <a:alphaModFix/>
          </a:blip>
          <a:srcRect/>
          <a:stretch/>
        </p:blipFill>
        <p:spPr>
          <a:xfrm>
            <a:off x="474848" y="505431"/>
            <a:ext cx="699007" cy="391896"/>
          </a:xfrm>
          <a:prstGeom prst="rect">
            <a:avLst/>
          </a:prstGeom>
          <a:noFill/>
          <a:ln>
            <a:noFill/>
          </a:ln>
        </p:spPr>
      </p:pic>
      <p:sp>
        <p:nvSpPr>
          <p:cNvPr id="347" name="Google Shape;347;p59"/>
          <p:cNvSpPr txBox="1"/>
          <p:nvPr/>
        </p:nvSpPr>
        <p:spPr>
          <a:xfrm>
            <a:off x="8148503" y="435269"/>
            <a:ext cx="514500" cy="92400"/>
          </a:xfrm>
          <a:prstGeom prst="rect">
            <a:avLst/>
          </a:prstGeom>
          <a:noFill/>
          <a:ln>
            <a:noFill/>
          </a:ln>
        </p:spPr>
        <p:txBody>
          <a:bodyPr spcFirstLastPara="1" wrap="square" lIns="19050" tIns="19050" rIns="19050" bIns="19050" anchor="ctr" anchorCtr="0">
            <a:spAutoFit/>
          </a:bodyPr>
          <a:lstStyle/>
          <a:p>
            <a:pPr marL="0" marR="0" lvl="0" indent="0" algn="ctr" rtl="0">
              <a:lnSpc>
                <a:spcPct val="70000"/>
              </a:lnSpc>
              <a:spcBef>
                <a:spcPts val="0"/>
              </a:spcBef>
              <a:spcAft>
                <a:spcPts val="0"/>
              </a:spcAft>
              <a:buClr>
                <a:srgbClr val="EA792F"/>
              </a:buClr>
              <a:buSzPts val="500"/>
              <a:buFont typeface="Helvetica Neue"/>
              <a:buNone/>
            </a:pPr>
            <a:r>
              <a:rPr lang="en-GB" sz="500" b="1" i="0" u="none" strike="noStrike" cap="none">
                <a:solidFill>
                  <a:srgbClr val="EA792F"/>
                </a:solidFill>
                <a:latin typeface="Helvetica Neue"/>
                <a:ea typeface="Helvetica Neue"/>
                <a:cs typeface="Helvetica Neue"/>
                <a:sym typeface="Helvetica Neue"/>
              </a:rPr>
              <a:t>ANALOGFOLK</a:t>
            </a:r>
            <a:endParaRPr sz="500"/>
          </a:p>
        </p:txBody>
      </p:sp>
      <p:sp>
        <p:nvSpPr>
          <p:cNvPr id="348" name="Google Shape;348;p59"/>
          <p:cNvSpPr txBox="1"/>
          <p:nvPr/>
        </p:nvSpPr>
        <p:spPr>
          <a:xfrm>
            <a:off x="327648" y="1162195"/>
            <a:ext cx="2931000" cy="3745500"/>
          </a:xfrm>
          <a:prstGeom prst="rect">
            <a:avLst/>
          </a:prstGeom>
          <a:noFill/>
          <a:ln>
            <a:noFill/>
          </a:ln>
        </p:spPr>
        <p:txBody>
          <a:bodyPr spcFirstLastPara="1" wrap="square" lIns="19050" tIns="19050" rIns="19050" bIns="19050" anchor="ctr" anchorCtr="0">
            <a:spAutoFit/>
          </a:bodyPr>
          <a:lstStyle/>
          <a:p>
            <a:pPr marL="0" marR="0" lvl="0" indent="0" algn="l" rtl="0">
              <a:lnSpc>
                <a:spcPct val="100000"/>
              </a:lnSpc>
              <a:spcBef>
                <a:spcPts val="0"/>
              </a:spcBef>
              <a:spcAft>
                <a:spcPts val="0"/>
              </a:spcAft>
              <a:buClr>
                <a:srgbClr val="000013"/>
              </a:buClr>
              <a:buSzPts val="1100"/>
              <a:buFont typeface="Helvetica Neue"/>
              <a:buNone/>
            </a:pPr>
            <a:r>
              <a:rPr lang="en-GB" sz="1100" b="0" i="0" u="none" strike="noStrike" cap="none">
                <a:solidFill>
                  <a:srgbClr val="000013"/>
                </a:solidFill>
                <a:latin typeface="Helvetica Neue"/>
                <a:ea typeface="Helvetica Neue"/>
                <a:cs typeface="Helvetica Neue"/>
                <a:sym typeface="Helvetica Neue"/>
              </a:rPr>
              <a:t>Typography </a:t>
            </a:r>
            <a:endParaRPr sz="500"/>
          </a:p>
          <a:p>
            <a:pPr marL="0" marR="0" lvl="0" indent="0" algn="l" rtl="0">
              <a:lnSpc>
                <a:spcPct val="100000"/>
              </a:lnSpc>
              <a:spcBef>
                <a:spcPts val="100"/>
              </a:spcBef>
              <a:spcAft>
                <a:spcPts val="0"/>
              </a:spcAft>
              <a:buClr>
                <a:srgbClr val="000013"/>
              </a:buClr>
              <a:buSzPts val="700"/>
              <a:buFont typeface="Helvetica Neue"/>
              <a:buNone/>
            </a:pPr>
            <a:br>
              <a:rPr lang="en-GB" sz="700" b="0" i="0" u="none" strike="noStrike" cap="none">
                <a:solidFill>
                  <a:srgbClr val="000013"/>
                </a:solidFill>
                <a:latin typeface="Helvetica Neue"/>
                <a:ea typeface="Helvetica Neue"/>
                <a:cs typeface="Helvetica Neue"/>
                <a:sym typeface="Helvetica Neue"/>
              </a:rPr>
            </a:br>
            <a:endParaRPr sz="900" b="0" i="0" u="none" strike="noStrike" cap="none">
              <a:solidFill>
                <a:srgbClr val="FFFFFF"/>
              </a:solidFill>
              <a:latin typeface="Helvetica Neue"/>
              <a:ea typeface="Helvetica Neue"/>
              <a:cs typeface="Helvetica Neue"/>
              <a:sym typeface="Helvetica Neue"/>
            </a:endParaRPr>
          </a:p>
          <a:p>
            <a:pPr marL="0" marR="0" lvl="0" indent="0" algn="just" rtl="0">
              <a:lnSpc>
                <a:spcPct val="100000"/>
              </a:lnSpc>
              <a:spcBef>
                <a:spcPts val="100"/>
              </a:spcBef>
              <a:spcAft>
                <a:spcPts val="0"/>
              </a:spcAft>
              <a:buClr>
                <a:srgbClr val="000013"/>
              </a:buClr>
              <a:buSzPts val="900"/>
              <a:buFont typeface="Helvetica Neue"/>
              <a:buNone/>
            </a:pPr>
            <a:r>
              <a:rPr lang="en-GB" sz="900" b="0" i="0" u="none" strike="noStrike" cap="none">
                <a:solidFill>
                  <a:srgbClr val="000013"/>
                </a:solidFill>
                <a:latin typeface="Helvetica Neue"/>
                <a:ea typeface="Helvetica Neue"/>
                <a:cs typeface="Helvetica Neue"/>
                <a:sym typeface="Helvetica Neue"/>
              </a:rPr>
              <a:t>The use of type embedded into social posts should only be used when it has a function to communicate its connection to a specific image or helps as a description for an abstract image. </a:t>
            </a:r>
            <a:endParaRPr sz="500"/>
          </a:p>
          <a:p>
            <a:pPr marL="0" marR="0" lvl="0" indent="0" algn="just" rtl="0">
              <a:lnSpc>
                <a:spcPct val="100000"/>
              </a:lnSpc>
              <a:spcBef>
                <a:spcPts val="100"/>
              </a:spcBef>
              <a:spcAft>
                <a:spcPts val="0"/>
              </a:spcAft>
              <a:buClr>
                <a:srgbClr val="000013"/>
              </a:buClr>
              <a:buSzPts val="900"/>
              <a:buFont typeface="Helvetica Neue"/>
              <a:buNone/>
            </a:pPr>
            <a:endParaRPr sz="900" b="0" i="0" u="none" strike="noStrike" cap="none">
              <a:solidFill>
                <a:srgbClr val="FFFFFF"/>
              </a:solidFill>
              <a:latin typeface="Helvetica Neue"/>
              <a:ea typeface="Helvetica Neue"/>
              <a:cs typeface="Helvetica Neue"/>
              <a:sym typeface="Helvetica Neue"/>
            </a:endParaRPr>
          </a:p>
          <a:p>
            <a:pPr marL="0" marR="0" lvl="0" indent="0" algn="just" rtl="0">
              <a:lnSpc>
                <a:spcPct val="100000"/>
              </a:lnSpc>
              <a:spcBef>
                <a:spcPts val="100"/>
              </a:spcBef>
              <a:spcAft>
                <a:spcPts val="0"/>
              </a:spcAft>
              <a:buClr>
                <a:srgbClr val="000013"/>
              </a:buClr>
              <a:buSzPts val="900"/>
              <a:buFont typeface="Helvetica Neue"/>
              <a:buNone/>
            </a:pPr>
            <a:r>
              <a:rPr lang="en-GB" sz="900" b="0" i="0" u="none" strike="noStrike" cap="none">
                <a:solidFill>
                  <a:srgbClr val="000013"/>
                </a:solidFill>
                <a:latin typeface="Helvetica Neue"/>
                <a:ea typeface="Helvetica Neue"/>
                <a:cs typeface="Helvetica Neue"/>
                <a:sym typeface="Helvetica Neue"/>
              </a:rPr>
              <a:t>Type layout should be simple yet sophisticated, elegant and function. </a:t>
            </a:r>
            <a:endParaRPr sz="500"/>
          </a:p>
          <a:p>
            <a:pPr marL="0" marR="0" lvl="0" indent="0" algn="just" rtl="0">
              <a:lnSpc>
                <a:spcPct val="100000"/>
              </a:lnSpc>
              <a:spcBef>
                <a:spcPts val="100"/>
              </a:spcBef>
              <a:spcAft>
                <a:spcPts val="0"/>
              </a:spcAft>
              <a:buClr>
                <a:srgbClr val="000013"/>
              </a:buClr>
              <a:buSzPts val="900"/>
              <a:buFont typeface="Helvetica Neue"/>
              <a:buNone/>
            </a:pPr>
            <a:r>
              <a:rPr lang="en-GB" sz="900" b="0" i="0" u="none" strike="noStrike" cap="none">
                <a:solidFill>
                  <a:srgbClr val="000013"/>
                </a:solidFill>
                <a:latin typeface="Helvetica Neue"/>
                <a:ea typeface="Helvetica Neue"/>
                <a:cs typeface="Helvetica Neue"/>
                <a:sym typeface="Helvetica Neue"/>
              </a:rPr>
              <a:t>The aim to draw the viewer in, not to shout at them. </a:t>
            </a:r>
            <a:endParaRPr sz="500"/>
          </a:p>
          <a:p>
            <a:pPr marL="0" marR="0" lvl="0" indent="0" algn="just" rtl="0">
              <a:lnSpc>
                <a:spcPct val="100000"/>
              </a:lnSpc>
              <a:spcBef>
                <a:spcPts val="100"/>
              </a:spcBef>
              <a:spcAft>
                <a:spcPts val="0"/>
              </a:spcAft>
              <a:buClr>
                <a:srgbClr val="000013"/>
              </a:buClr>
              <a:buSzPts val="900"/>
              <a:buFont typeface="Helvetica Neue"/>
              <a:buNone/>
            </a:pPr>
            <a:endParaRPr sz="900" b="0" i="0" u="none" strike="noStrike" cap="none">
              <a:solidFill>
                <a:srgbClr val="FFFFFF"/>
              </a:solidFill>
              <a:latin typeface="Helvetica Neue"/>
              <a:ea typeface="Helvetica Neue"/>
              <a:cs typeface="Helvetica Neue"/>
              <a:sym typeface="Helvetica Neue"/>
            </a:endParaRPr>
          </a:p>
          <a:p>
            <a:pPr marL="0" marR="0" lvl="0" indent="0" algn="just" rtl="0">
              <a:lnSpc>
                <a:spcPct val="100000"/>
              </a:lnSpc>
              <a:spcBef>
                <a:spcPts val="100"/>
              </a:spcBef>
              <a:spcAft>
                <a:spcPts val="0"/>
              </a:spcAft>
              <a:buClr>
                <a:srgbClr val="000013"/>
              </a:buClr>
              <a:buSzPts val="900"/>
              <a:buFont typeface="Helvetica Neue"/>
              <a:buNone/>
            </a:pPr>
            <a:r>
              <a:rPr lang="en-GB" sz="900" b="0" i="0" u="none" strike="noStrike" cap="none">
                <a:solidFill>
                  <a:srgbClr val="000013"/>
                </a:solidFill>
                <a:latin typeface="Helvetica Neue"/>
                <a:ea typeface="Helvetica Neue"/>
                <a:cs typeface="Helvetica Neue"/>
                <a:sym typeface="Helvetica Neue"/>
              </a:rPr>
              <a:t>Try to avoid adding campaign lines within social posts.</a:t>
            </a:r>
            <a:endParaRPr sz="500"/>
          </a:p>
          <a:p>
            <a:pPr marL="0" marR="0" lvl="0" indent="0" algn="just" rtl="0">
              <a:lnSpc>
                <a:spcPct val="100000"/>
              </a:lnSpc>
              <a:spcBef>
                <a:spcPts val="100"/>
              </a:spcBef>
              <a:spcAft>
                <a:spcPts val="0"/>
              </a:spcAft>
              <a:buClr>
                <a:srgbClr val="000013"/>
              </a:buClr>
              <a:buSzPts val="900"/>
              <a:buFont typeface="Helvetica Neue"/>
              <a:buNone/>
            </a:pPr>
            <a:endParaRPr sz="900" b="0" i="0" u="none" strike="noStrike" cap="none">
              <a:solidFill>
                <a:srgbClr val="FFFFFF"/>
              </a:solidFill>
              <a:latin typeface="Helvetica Neue"/>
              <a:ea typeface="Helvetica Neue"/>
              <a:cs typeface="Helvetica Neue"/>
              <a:sym typeface="Helvetica Neue"/>
            </a:endParaRPr>
          </a:p>
          <a:p>
            <a:pPr marL="0" marR="0" lvl="0" indent="0" algn="just" rtl="0">
              <a:lnSpc>
                <a:spcPct val="100000"/>
              </a:lnSpc>
              <a:spcBef>
                <a:spcPts val="100"/>
              </a:spcBef>
              <a:spcAft>
                <a:spcPts val="0"/>
              </a:spcAft>
              <a:buClr>
                <a:srgbClr val="000013"/>
              </a:buClr>
              <a:buSzPts val="900"/>
              <a:buFont typeface="Helvetica Neue"/>
              <a:buNone/>
            </a:pPr>
            <a:r>
              <a:rPr lang="en-GB" sz="900" b="0" i="0" u="none" strike="noStrike" cap="none">
                <a:solidFill>
                  <a:srgbClr val="000013"/>
                </a:solidFill>
                <a:latin typeface="Helvetica Neue"/>
                <a:ea typeface="Helvetica Neue"/>
                <a:cs typeface="Helvetica Neue"/>
                <a:sym typeface="Helvetica Neue"/>
              </a:rPr>
              <a:t>Font use in this example </a:t>
            </a:r>
            <a:endParaRPr sz="500"/>
          </a:p>
          <a:p>
            <a:pPr marL="0" marR="0" lvl="0" indent="0" algn="just" rtl="0">
              <a:lnSpc>
                <a:spcPct val="100000"/>
              </a:lnSpc>
              <a:spcBef>
                <a:spcPts val="100"/>
              </a:spcBef>
              <a:spcAft>
                <a:spcPts val="0"/>
              </a:spcAft>
              <a:buClr>
                <a:srgbClr val="000013"/>
              </a:buClr>
              <a:buSzPts val="900"/>
              <a:buFont typeface="Helvetica Neue"/>
              <a:buNone/>
            </a:pPr>
            <a:r>
              <a:rPr lang="en-GB" sz="900" b="1" i="0" u="none" strike="noStrike" cap="none">
                <a:solidFill>
                  <a:srgbClr val="000013"/>
                </a:solidFill>
                <a:latin typeface="Helvetica Neue"/>
                <a:ea typeface="Helvetica Neue"/>
                <a:cs typeface="Helvetica Neue"/>
                <a:sym typeface="Helvetica Neue"/>
              </a:rPr>
              <a:t>DonJulio-Regular Capitalised.</a:t>
            </a:r>
            <a:endParaRPr sz="500"/>
          </a:p>
          <a:p>
            <a:pPr marL="0" marR="0" lvl="0" indent="0" algn="just" rtl="0">
              <a:lnSpc>
                <a:spcPct val="100000"/>
              </a:lnSpc>
              <a:spcBef>
                <a:spcPts val="100"/>
              </a:spcBef>
              <a:spcAft>
                <a:spcPts val="0"/>
              </a:spcAft>
              <a:buClr>
                <a:srgbClr val="000013"/>
              </a:buClr>
              <a:buSzPts val="900"/>
              <a:buFont typeface="Helvetica Neue"/>
              <a:buNone/>
            </a:pPr>
            <a:endParaRPr sz="900" b="0" i="0" u="none" strike="noStrike" cap="none">
              <a:solidFill>
                <a:srgbClr val="FFFFFF"/>
              </a:solidFill>
              <a:latin typeface="Helvetica Neue"/>
              <a:ea typeface="Helvetica Neue"/>
              <a:cs typeface="Helvetica Neue"/>
              <a:sym typeface="Helvetica Neue"/>
            </a:endParaRPr>
          </a:p>
          <a:p>
            <a:pPr marL="0" marR="0" lvl="0" indent="0" algn="just" rtl="0">
              <a:lnSpc>
                <a:spcPct val="100000"/>
              </a:lnSpc>
              <a:spcBef>
                <a:spcPts val="100"/>
              </a:spcBef>
              <a:spcAft>
                <a:spcPts val="0"/>
              </a:spcAft>
              <a:buClr>
                <a:srgbClr val="000013"/>
              </a:buClr>
              <a:buSzPts val="900"/>
              <a:buFont typeface="Helvetica Neue"/>
              <a:buNone/>
            </a:pPr>
            <a:r>
              <a:rPr lang="en-GB" sz="900" b="0" i="0" u="none" strike="noStrike" cap="none">
                <a:solidFill>
                  <a:srgbClr val="000013"/>
                </a:solidFill>
                <a:latin typeface="Helvetica Neue"/>
                <a:ea typeface="Helvetica Neue"/>
                <a:cs typeface="Helvetica Neue"/>
                <a:sym typeface="Helvetica Neue"/>
              </a:rPr>
              <a:t>Font point size in this example </a:t>
            </a:r>
            <a:endParaRPr sz="500"/>
          </a:p>
          <a:p>
            <a:pPr marL="0" marR="0" lvl="0" indent="0" algn="just" rtl="0">
              <a:lnSpc>
                <a:spcPct val="100000"/>
              </a:lnSpc>
              <a:spcBef>
                <a:spcPts val="100"/>
              </a:spcBef>
              <a:spcAft>
                <a:spcPts val="0"/>
              </a:spcAft>
              <a:buClr>
                <a:srgbClr val="000013"/>
              </a:buClr>
              <a:buSzPts val="900"/>
              <a:buFont typeface="Helvetica Neue"/>
              <a:buNone/>
            </a:pPr>
            <a:r>
              <a:rPr lang="en-GB" sz="900" b="1" i="0" u="none" strike="noStrike" cap="none">
                <a:solidFill>
                  <a:srgbClr val="000013"/>
                </a:solidFill>
                <a:latin typeface="Helvetica Neue"/>
                <a:ea typeface="Helvetica Neue"/>
                <a:cs typeface="Helvetica Neue"/>
                <a:sym typeface="Helvetica Neue"/>
              </a:rPr>
              <a:t>71 Pt</a:t>
            </a:r>
            <a:endParaRPr sz="500"/>
          </a:p>
          <a:p>
            <a:pPr marL="0" marR="0" lvl="0" indent="0" algn="just" rtl="0">
              <a:lnSpc>
                <a:spcPct val="100000"/>
              </a:lnSpc>
              <a:spcBef>
                <a:spcPts val="100"/>
              </a:spcBef>
              <a:spcAft>
                <a:spcPts val="0"/>
              </a:spcAft>
              <a:buClr>
                <a:srgbClr val="000013"/>
              </a:buClr>
              <a:buSzPts val="900"/>
              <a:buFont typeface="Helvetica Neue"/>
              <a:buNone/>
            </a:pPr>
            <a:endParaRPr sz="900" b="0" i="0" u="none" strike="noStrike" cap="none">
              <a:solidFill>
                <a:srgbClr val="FFFFFF"/>
              </a:solidFill>
              <a:latin typeface="Helvetica Neue"/>
              <a:ea typeface="Helvetica Neue"/>
              <a:cs typeface="Helvetica Neue"/>
              <a:sym typeface="Helvetica Neue"/>
            </a:endParaRPr>
          </a:p>
          <a:p>
            <a:pPr marL="0" marR="0" lvl="0" indent="0" algn="just" rtl="0">
              <a:lnSpc>
                <a:spcPct val="100000"/>
              </a:lnSpc>
              <a:spcBef>
                <a:spcPts val="100"/>
              </a:spcBef>
              <a:spcAft>
                <a:spcPts val="0"/>
              </a:spcAft>
              <a:buClr>
                <a:srgbClr val="000013"/>
              </a:buClr>
              <a:buSzPts val="900"/>
              <a:buFont typeface="Helvetica Neue"/>
              <a:buNone/>
            </a:pPr>
            <a:r>
              <a:rPr lang="en-GB" sz="900" b="0" i="0" u="none" strike="noStrike" cap="none">
                <a:solidFill>
                  <a:srgbClr val="000013"/>
                </a:solidFill>
                <a:latin typeface="Helvetica Neue"/>
                <a:ea typeface="Helvetica Neue"/>
                <a:cs typeface="Helvetica Neue"/>
                <a:sym typeface="Helvetica Neue"/>
              </a:rPr>
              <a:t>Tracking in this example </a:t>
            </a:r>
            <a:endParaRPr sz="500"/>
          </a:p>
          <a:p>
            <a:pPr marL="0" marR="0" lvl="0" indent="0" algn="just" rtl="0">
              <a:lnSpc>
                <a:spcPct val="100000"/>
              </a:lnSpc>
              <a:spcBef>
                <a:spcPts val="100"/>
              </a:spcBef>
              <a:spcAft>
                <a:spcPts val="0"/>
              </a:spcAft>
              <a:buClr>
                <a:srgbClr val="000013"/>
              </a:buClr>
              <a:buSzPts val="900"/>
              <a:buFont typeface="Helvetica Neue"/>
              <a:buNone/>
            </a:pPr>
            <a:r>
              <a:rPr lang="en-GB" sz="900" b="1" i="0" u="none" strike="noStrike" cap="none">
                <a:solidFill>
                  <a:srgbClr val="000013"/>
                </a:solidFill>
                <a:latin typeface="Helvetica Neue"/>
                <a:ea typeface="Helvetica Neue"/>
                <a:cs typeface="Helvetica Neue"/>
                <a:sym typeface="Helvetica Neue"/>
              </a:rPr>
              <a:t>120</a:t>
            </a:r>
            <a:endParaRPr sz="500"/>
          </a:p>
          <a:p>
            <a:pPr marL="0" marR="0" lvl="0" indent="0" algn="just" rtl="0">
              <a:lnSpc>
                <a:spcPct val="100000"/>
              </a:lnSpc>
              <a:spcBef>
                <a:spcPts val="100"/>
              </a:spcBef>
              <a:spcAft>
                <a:spcPts val="0"/>
              </a:spcAft>
              <a:buClr>
                <a:srgbClr val="000013"/>
              </a:buClr>
              <a:buSzPts val="900"/>
              <a:buFont typeface="Helvetica Neue"/>
              <a:buNone/>
            </a:pPr>
            <a:endParaRPr sz="900" b="0" i="0" u="none" strike="noStrike" cap="none">
              <a:solidFill>
                <a:srgbClr val="FFFFFF"/>
              </a:solidFill>
              <a:latin typeface="Helvetica Neue"/>
              <a:ea typeface="Helvetica Neue"/>
              <a:cs typeface="Helvetica Neue"/>
              <a:sym typeface="Helvetica Neue"/>
            </a:endParaRPr>
          </a:p>
          <a:p>
            <a:pPr marL="0" marR="0" lvl="0" indent="0" algn="just" rtl="0">
              <a:lnSpc>
                <a:spcPct val="100000"/>
              </a:lnSpc>
              <a:spcBef>
                <a:spcPts val="100"/>
              </a:spcBef>
              <a:spcAft>
                <a:spcPts val="0"/>
              </a:spcAft>
              <a:buClr>
                <a:srgbClr val="000013"/>
              </a:buClr>
              <a:buSzPts val="900"/>
              <a:buFont typeface="Helvetica Neue"/>
              <a:buNone/>
            </a:pPr>
            <a:r>
              <a:rPr lang="en-GB" sz="900" b="0" i="0" u="none" strike="noStrike" cap="none">
                <a:solidFill>
                  <a:srgbClr val="000013"/>
                </a:solidFill>
                <a:latin typeface="Helvetica Neue"/>
                <a:ea typeface="Helvetica Neue"/>
                <a:cs typeface="Helvetica Neue"/>
                <a:sym typeface="Helvetica Neue"/>
              </a:rPr>
              <a:t>Line spacing in this example </a:t>
            </a:r>
            <a:endParaRPr sz="500"/>
          </a:p>
          <a:p>
            <a:pPr marL="0" marR="0" lvl="0" indent="0" algn="just" rtl="0">
              <a:lnSpc>
                <a:spcPct val="100000"/>
              </a:lnSpc>
              <a:spcBef>
                <a:spcPts val="100"/>
              </a:spcBef>
              <a:spcAft>
                <a:spcPts val="0"/>
              </a:spcAft>
              <a:buClr>
                <a:srgbClr val="000013"/>
              </a:buClr>
              <a:buSzPts val="900"/>
              <a:buFont typeface="Helvetica Neue"/>
              <a:buNone/>
            </a:pPr>
            <a:r>
              <a:rPr lang="en-GB" sz="900" b="1" i="0" u="none" strike="noStrike" cap="none">
                <a:solidFill>
                  <a:srgbClr val="000013"/>
                </a:solidFill>
                <a:latin typeface="Helvetica Neue"/>
                <a:ea typeface="Helvetica Neue"/>
                <a:cs typeface="Helvetica Neue"/>
                <a:sym typeface="Helvetica Neue"/>
              </a:rPr>
              <a:t>80 Pt</a:t>
            </a:r>
            <a:endParaRPr sz="5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p41"/>
          <p:cNvPicPr preferRelativeResize="0">
            <a:picLocks noGrp="1"/>
          </p:cNvPicPr>
          <p:nvPr>
            <p:ph type="pic" idx="2"/>
          </p:nvPr>
        </p:nvPicPr>
        <p:blipFill rotWithShape="1">
          <a:blip r:embed="rId3">
            <a:alphaModFix/>
          </a:blip>
          <a:srcRect l="5555" r="5555"/>
          <a:stretch/>
        </p:blipFill>
        <p:spPr>
          <a:xfrm>
            <a:off x="4572000" y="0"/>
            <a:ext cx="4572002" cy="5143500"/>
          </a:xfrm>
          <a:prstGeom prst="rect">
            <a:avLst/>
          </a:prstGeom>
          <a:solidFill>
            <a:srgbClr val="E0DAD0"/>
          </a:solidFill>
          <a:ln>
            <a:noFill/>
          </a:ln>
        </p:spPr>
      </p:pic>
      <p:sp>
        <p:nvSpPr>
          <p:cNvPr id="177" name="Google Shape;177;p41"/>
          <p:cNvSpPr txBox="1"/>
          <p:nvPr/>
        </p:nvSpPr>
        <p:spPr>
          <a:xfrm>
            <a:off x="527774" y="481982"/>
            <a:ext cx="3524100" cy="4179600"/>
          </a:xfrm>
          <a:prstGeom prst="rect">
            <a:avLst/>
          </a:prstGeom>
          <a:noFill/>
          <a:ln>
            <a:noFill/>
          </a:ln>
        </p:spPr>
        <p:txBody>
          <a:bodyPr spcFirstLastPara="1" wrap="square" lIns="68575" tIns="34275" rIns="68575" bIns="34275" anchor="t" anchorCtr="0">
            <a:noAutofit/>
          </a:bodyPr>
          <a:lstStyle/>
          <a:p>
            <a:pPr marL="0" marR="0" lvl="0" indent="0" algn="l" rtl="0">
              <a:lnSpc>
                <a:spcPct val="120000"/>
              </a:lnSpc>
              <a:spcBef>
                <a:spcPts val="0"/>
              </a:spcBef>
              <a:spcAft>
                <a:spcPts val="0"/>
              </a:spcAft>
              <a:buClr>
                <a:srgbClr val="2E2424"/>
              </a:buClr>
              <a:buSzPts val="1100"/>
              <a:buFont typeface="Arial"/>
              <a:buNone/>
            </a:pPr>
            <a:endParaRPr sz="1100" b="0" i="0" u="none" strike="noStrike" cap="none">
              <a:solidFill>
                <a:srgbClr val="EEE8DF"/>
              </a:solidFill>
              <a:latin typeface="Arial"/>
              <a:ea typeface="Arial"/>
              <a:cs typeface="Arial"/>
              <a:sym typeface="Arial"/>
            </a:endParaRPr>
          </a:p>
        </p:txBody>
      </p:sp>
      <p:pic>
        <p:nvPicPr>
          <p:cNvPr id="178" name="Google Shape;178;p41" descr="Logo, company name&#10;&#10;Description automatically generated"/>
          <p:cNvPicPr preferRelativeResize="0"/>
          <p:nvPr/>
        </p:nvPicPr>
        <p:blipFill rotWithShape="1">
          <a:blip r:embed="rId4">
            <a:alphaModFix/>
          </a:blip>
          <a:srcRect/>
          <a:stretch/>
        </p:blipFill>
        <p:spPr>
          <a:xfrm>
            <a:off x="8507832" y="153322"/>
            <a:ext cx="463273" cy="344014"/>
          </a:xfrm>
          <a:prstGeom prst="rect">
            <a:avLst/>
          </a:prstGeom>
          <a:noFill/>
          <a:ln>
            <a:noFill/>
          </a:ln>
        </p:spPr>
      </p:pic>
      <p:sp>
        <p:nvSpPr>
          <p:cNvPr id="179" name="Google Shape;179;p41"/>
          <p:cNvSpPr txBox="1">
            <a:spLocks noGrp="1"/>
          </p:cNvSpPr>
          <p:nvPr>
            <p:ph type="body" idx="1"/>
          </p:nvPr>
        </p:nvSpPr>
        <p:spPr>
          <a:xfrm>
            <a:off x="371518" y="1296673"/>
            <a:ext cx="3621900" cy="35127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rgbClr val="EEE8DF"/>
              </a:buClr>
              <a:buSzPts val="1100"/>
              <a:buNone/>
            </a:pPr>
            <a:r>
              <a:rPr lang="en-GB" sz="1100">
                <a:solidFill>
                  <a:srgbClr val="EEE8DF"/>
                </a:solidFill>
                <a:latin typeface="Montserrat Medium"/>
                <a:ea typeface="Montserrat Medium"/>
                <a:cs typeface="Montserrat Medium"/>
                <a:sym typeface="Montserrat Medium"/>
              </a:rPr>
              <a:t>ALWAYS HIGH IN STYLE, OUR OCCASIONS BRING A SENSE OF MONUMENTAL ENERGY.</a:t>
            </a:r>
            <a:endParaRPr sz="1000">
              <a:solidFill>
                <a:srgbClr val="EEE8DF"/>
              </a:solidFill>
              <a:latin typeface="Montserrat"/>
              <a:ea typeface="Montserrat"/>
              <a:cs typeface="Montserrat"/>
              <a:sym typeface="Montserrat"/>
            </a:endParaRPr>
          </a:p>
          <a:p>
            <a:pPr marL="0" lvl="0" indent="0" algn="l" rtl="0">
              <a:lnSpc>
                <a:spcPct val="120000"/>
              </a:lnSpc>
              <a:spcBef>
                <a:spcPts val="1100"/>
              </a:spcBef>
              <a:spcAft>
                <a:spcPts val="0"/>
              </a:spcAft>
              <a:buClr>
                <a:srgbClr val="EEE8DF"/>
              </a:buClr>
              <a:buSzPts val="1000"/>
              <a:buNone/>
            </a:pPr>
            <a:r>
              <a:rPr lang="en-GB" sz="1000">
                <a:solidFill>
                  <a:srgbClr val="EEE8DF"/>
                </a:solidFill>
                <a:latin typeface="Montserrat"/>
                <a:ea typeface="Montserrat"/>
                <a:cs typeface="Montserrat"/>
                <a:sym typeface="Montserrat"/>
              </a:rPr>
              <a:t>Never overly manufactured.</a:t>
            </a:r>
            <a:endParaRPr>
              <a:latin typeface="Montserrat"/>
              <a:ea typeface="Montserrat"/>
              <a:cs typeface="Montserrat"/>
              <a:sym typeface="Montserrat"/>
            </a:endParaRPr>
          </a:p>
          <a:p>
            <a:pPr marL="0" lvl="0" indent="0" algn="l" rtl="0">
              <a:lnSpc>
                <a:spcPct val="120000"/>
              </a:lnSpc>
              <a:spcBef>
                <a:spcPts val="1100"/>
              </a:spcBef>
              <a:spcAft>
                <a:spcPts val="0"/>
              </a:spcAft>
              <a:buClr>
                <a:srgbClr val="EEE8DF"/>
              </a:buClr>
              <a:buSzPts val="1000"/>
              <a:buNone/>
            </a:pPr>
            <a:r>
              <a:rPr lang="en-GB" sz="1000">
                <a:solidFill>
                  <a:srgbClr val="EEE8DF"/>
                </a:solidFill>
                <a:latin typeface="Montserrat"/>
                <a:ea typeface="Montserrat"/>
                <a:cs typeface="Montserrat"/>
                <a:sym typeface="Montserrat"/>
              </a:rPr>
              <a:t>Exclusive yet sociable. Aspirational but always authentic.</a:t>
            </a:r>
            <a:endParaRPr>
              <a:latin typeface="Montserrat"/>
              <a:ea typeface="Montserrat"/>
              <a:cs typeface="Montserrat"/>
              <a:sym typeface="Montserrat"/>
            </a:endParaRPr>
          </a:p>
          <a:p>
            <a:pPr marL="0" lvl="0" indent="0" algn="l" rtl="0">
              <a:lnSpc>
                <a:spcPct val="120000"/>
              </a:lnSpc>
              <a:spcBef>
                <a:spcPts val="1100"/>
              </a:spcBef>
              <a:spcAft>
                <a:spcPts val="0"/>
              </a:spcAft>
              <a:buClr>
                <a:srgbClr val="EEE8DF"/>
              </a:buClr>
              <a:buSzPts val="1000"/>
              <a:buNone/>
            </a:pPr>
            <a:r>
              <a:rPr lang="en-GB" sz="1000">
                <a:solidFill>
                  <a:srgbClr val="EEE8DF"/>
                </a:solidFill>
                <a:latin typeface="Montserrat"/>
                <a:ea typeface="Montserrat"/>
                <a:cs typeface="Montserrat"/>
                <a:sym typeface="Montserrat"/>
              </a:rPr>
              <a:t>We are not limited to epic milestones.</a:t>
            </a:r>
            <a:endParaRPr>
              <a:latin typeface="Montserrat"/>
              <a:ea typeface="Montserrat"/>
              <a:cs typeface="Montserrat"/>
              <a:sym typeface="Montserrat"/>
            </a:endParaRPr>
          </a:p>
          <a:p>
            <a:pPr marL="0" lvl="0" indent="0" algn="l" rtl="0">
              <a:lnSpc>
                <a:spcPct val="120000"/>
              </a:lnSpc>
              <a:spcBef>
                <a:spcPts val="1100"/>
              </a:spcBef>
              <a:spcAft>
                <a:spcPts val="0"/>
              </a:spcAft>
              <a:buClr>
                <a:srgbClr val="EEE8DF"/>
              </a:buClr>
              <a:buSzPts val="1000"/>
              <a:buNone/>
            </a:pPr>
            <a:r>
              <a:rPr lang="en-GB" sz="1000">
                <a:solidFill>
                  <a:srgbClr val="EEE8DF"/>
                </a:solidFill>
                <a:latin typeface="Montserrat"/>
                <a:ea typeface="Montserrat"/>
                <a:cs typeface="Montserrat"/>
                <a:sym typeface="Montserrat"/>
              </a:rPr>
              <a:t>We are the moments that capture a life well-lived, shared amongst our beautiful tribe of fellow magnetic tastemakers.</a:t>
            </a:r>
            <a:endParaRPr>
              <a:latin typeface="Montserrat"/>
              <a:ea typeface="Montserrat"/>
              <a:cs typeface="Montserrat"/>
              <a:sym typeface="Montserrat"/>
            </a:endParaRPr>
          </a:p>
          <a:p>
            <a:pPr marL="0" lvl="0" indent="0" algn="l" rtl="0">
              <a:lnSpc>
                <a:spcPct val="120000"/>
              </a:lnSpc>
              <a:spcBef>
                <a:spcPts val="1100"/>
              </a:spcBef>
              <a:spcAft>
                <a:spcPts val="0"/>
              </a:spcAft>
              <a:buClr>
                <a:srgbClr val="DE6B28"/>
              </a:buClr>
              <a:buSzPts val="1000"/>
              <a:buNone/>
            </a:pPr>
            <a:r>
              <a:rPr lang="en-GB" sz="1000">
                <a:solidFill>
                  <a:srgbClr val="DE6B28"/>
                </a:solidFill>
                <a:latin typeface="Montserrat"/>
                <a:ea typeface="Montserrat"/>
                <a:cs typeface="Montserrat"/>
                <a:sym typeface="Montserrat"/>
              </a:rPr>
              <a:t>We consider the ‘how’ and the ‘who’ </a:t>
            </a:r>
            <a:br>
              <a:rPr lang="en-GB" sz="1000">
                <a:solidFill>
                  <a:srgbClr val="DE6B28"/>
                </a:solidFill>
                <a:latin typeface="Montserrat"/>
                <a:ea typeface="Montserrat"/>
                <a:cs typeface="Montserrat"/>
                <a:sym typeface="Montserrat"/>
              </a:rPr>
            </a:br>
            <a:r>
              <a:rPr lang="en-GB" sz="1000">
                <a:solidFill>
                  <a:srgbClr val="DE6B28"/>
                </a:solidFill>
                <a:latin typeface="Montserrat"/>
                <a:ea typeface="Montserrat"/>
                <a:cs typeface="Montserrat"/>
                <a:sym typeface="Montserrat"/>
              </a:rPr>
              <a:t>above the ‘what’ and the ‘why’</a:t>
            </a:r>
            <a:endParaRPr>
              <a:latin typeface="Montserrat"/>
              <a:ea typeface="Montserrat"/>
              <a:cs typeface="Montserrat"/>
              <a:sym typeface="Montserrat"/>
            </a:endParaRPr>
          </a:p>
          <a:p>
            <a:pPr marL="0" lvl="0" indent="0" algn="l" rtl="0">
              <a:lnSpc>
                <a:spcPct val="120000"/>
              </a:lnSpc>
              <a:spcBef>
                <a:spcPts val="1100"/>
              </a:spcBef>
              <a:spcAft>
                <a:spcPts val="0"/>
              </a:spcAft>
              <a:buClr>
                <a:srgbClr val="F1E9DD"/>
              </a:buClr>
              <a:buSzPts val="1000"/>
              <a:buNone/>
            </a:pPr>
            <a:endParaRPr sz="1000">
              <a:solidFill>
                <a:srgbClr val="EEE8DF"/>
              </a:solidFill>
              <a:latin typeface="Montserrat"/>
              <a:ea typeface="Montserrat"/>
              <a:cs typeface="Montserrat"/>
              <a:sym typeface="Montserrat"/>
            </a:endParaRPr>
          </a:p>
          <a:p>
            <a:pPr marL="0" lvl="0" indent="0" algn="l" rtl="0">
              <a:lnSpc>
                <a:spcPct val="120000"/>
              </a:lnSpc>
              <a:spcBef>
                <a:spcPts val="1100"/>
              </a:spcBef>
              <a:spcAft>
                <a:spcPts val="0"/>
              </a:spcAft>
              <a:buClr>
                <a:srgbClr val="F1E9DD"/>
              </a:buClr>
              <a:buSzPts val="1000"/>
              <a:buNone/>
            </a:pPr>
            <a:endParaRPr sz="1000">
              <a:solidFill>
                <a:srgbClr val="EEE8DF"/>
              </a:solidFill>
              <a:latin typeface="Montserrat"/>
              <a:ea typeface="Montserrat"/>
              <a:cs typeface="Montserrat"/>
              <a:sym typeface="Montserrat"/>
            </a:endParaRPr>
          </a:p>
          <a:p>
            <a:pPr marL="0" lvl="0" indent="0" algn="l" rtl="0">
              <a:lnSpc>
                <a:spcPct val="120000"/>
              </a:lnSpc>
              <a:spcBef>
                <a:spcPts val="1100"/>
              </a:spcBef>
              <a:spcAft>
                <a:spcPts val="1200"/>
              </a:spcAft>
              <a:buClr>
                <a:srgbClr val="F1E9DD"/>
              </a:buClr>
              <a:buSzPts val="900"/>
              <a:buNone/>
            </a:pPr>
            <a:endParaRPr>
              <a:latin typeface="Montserrat"/>
              <a:ea typeface="Montserrat"/>
              <a:cs typeface="Montserrat"/>
              <a:sym typeface="Montserrat"/>
            </a:endParaRPr>
          </a:p>
        </p:txBody>
      </p:sp>
      <p:sp>
        <p:nvSpPr>
          <p:cNvPr id="180" name="Google Shape;180;p41"/>
          <p:cNvSpPr txBox="1">
            <a:spLocks noGrp="1"/>
          </p:cNvSpPr>
          <p:nvPr>
            <p:ph type="title"/>
          </p:nvPr>
        </p:nvSpPr>
        <p:spPr>
          <a:xfrm>
            <a:off x="371517" y="362344"/>
            <a:ext cx="3882300" cy="8529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2500"/>
              <a:buNone/>
            </a:pPr>
            <a:r>
              <a:rPr lang="en-GB">
                <a:latin typeface="Montserrat Black"/>
                <a:ea typeface="Montserrat Black"/>
                <a:cs typeface="Montserrat Black"/>
                <a:sym typeface="Montserrat Black"/>
              </a:rPr>
              <a:t>MONUMENTAL CELEBRATIONS</a:t>
            </a:r>
            <a:endParaRPr>
              <a:latin typeface="Montserrat Black"/>
              <a:ea typeface="Montserrat Black"/>
              <a:cs typeface="Montserrat Black"/>
              <a:sym typeface="Montserrat Black"/>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43"/>
          <p:cNvSpPr txBox="1">
            <a:spLocks noGrp="1"/>
          </p:cNvSpPr>
          <p:nvPr>
            <p:ph type="body" idx="1"/>
          </p:nvPr>
        </p:nvSpPr>
        <p:spPr>
          <a:xfrm>
            <a:off x="371517" y="1598306"/>
            <a:ext cx="3045300" cy="35127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rgbClr val="DE6B28"/>
              </a:buClr>
              <a:buSzPts val="1100"/>
              <a:buNone/>
            </a:pPr>
            <a:r>
              <a:rPr lang="en-GB" sz="1100">
                <a:solidFill>
                  <a:srgbClr val="DE6B28"/>
                </a:solidFill>
                <a:latin typeface="Montserrat Medium"/>
                <a:ea typeface="Montserrat Medium"/>
                <a:cs typeface="Montserrat Medium"/>
                <a:sym typeface="Montserrat Medium"/>
              </a:rPr>
              <a:t>THE INFLUENTIALS</a:t>
            </a:r>
            <a:endParaRPr>
              <a:latin typeface="Montserrat"/>
              <a:ea typeface="Montserrat"/>
              <a:cs typeface="Montserrat"/>
              <a:sym typeface="Montserrat"/>
            </a:endParaRPr>
          </a:p>
          <a:p>
            <a:pPr marL="0" lvl="0" indent="0" algn="l" rtl="0">
              <a:lnSpc>
                <a:spcPct val="120000"/>
              </a:lnSpc>
              <a:spcBef>
                <a:spcPts val="1100"/>
              </a:spcBef>
              <a:spcAft>
                <a:spcPts val="1200"/>
              </a:spcAft>
              <a:buClr>
                <a:srgbClr val="E7CEB1"/>
              </a:buClr>
              <a:buSzPts val="1500"/>
              <a:buNone/>
            </a:pPr>
            <a:r>
              <a:rPr lang="en-GB" sz="1500" i="0" u="none" strike="noStrike">
                <a:solidFill>
                  <a:srgbClr val="E7CEB1"/>
                </a:solidFill>
                <a:latin typeface="Montserrat Medium"/>
                <a:ea typeface="Montserrat Medium"/>
                <a:cs typeface="Montserrat Medium"/>
                <a:sym typeface="Montserrat Medium"/>
              </a:rPr>
              <a:t>Our target is dynamic and consistently seeking out what’s new or unique. They enjoy being early adopters, prefer quality over quantity, and they set their own trends.</a:t>
            </a:r>
            <a:endParaRPr sz="900">
              <a:latin typeface="Montserrat"/>
              <a:ea typeface="Montserrat"/>
              <a:cs typeface="Montserrat"/>
              <a:sym typeface="Montserrat"/>
            </a:endParaRPr>
          </a:p>
        </p:txBody>
      </p:sp>
      <p:sp>
        <p:nvSpPr>
          <p:cNvPr id="191" name="Google Shape;191;p43"/>
          <p:cNvSpPr txBox="1">
            <a:spLocks noGrp="1"/>
          </p:cNvSpPr>
          <p:nvPr>
            <p:ph type="title"/>
          </p:nvPr>
        </p:nvSpPr>
        <p:spPr>
          <a:xfrm>
            <a:off x="371517" y="362344"/>
            <a:ext cx="3045300" cy="8529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2500"/>
              <a:buNone/>
            </a:pPr>
            <a:r>
              <a:rPr lang="en-GB">
                <a:latin typeface="Montserrat Black"/>
                <a:ea typeface="Montserrat Black"/>
                <a:cs typeface="Montserrat Black"/>
                <a:sym typeface="Montserrat Black"/>
              </a:rPr>
              <a:t>OUR </a:t>
            </a:r>
            <a:br>
              <a:rPr lang="en-GB">
                <a:latin typeface="Montserrat Black"/>
                <a:ea typeface="Montserrat Black"/>
                <a:cs typeface="Montserrat Black"/>
                <a:sym typeface="Montserrat Black"/>
              </a:rPr>
            </a:br>
            <a:r>
              <a:rPr lang="en-GB">
                <a:latin typeface="Montserrat Black"/>
                <a:ea typeface="Montserrat Black"/>
                <a:cs typeface="Montserrat Black"/>
                <a:sym typeface="Montserrat Black"/>
              </a:rPr>
              <a:t>CONSUMER</a:t>
            </a:r>
            <a:endParaRPr>
              <a:latin typeface="Montserrat Black"/>
              <a:ea typeface="Montserrat Black"/>
              <a:cs typeface="Montserrat Black"/>
              <a:sym typeface="Montserrat Black"/>
            </a:endParaRPr>
          </a:p>
        </p:txBody>
      </p:sp>
      <p:pic>
        <p:nvPicPr>
          <p:cNvPr id="192" name="Google Shape;192;p43"/>
          <p:cNvPicPr preferRelativeResize="0"/>
          <p:nvPr/>
        </p:nvPicPr>
        <p:blipFill rotWithShape="1">
          <a:blip r:embed="rId3">
            <a:alphaModFix/>
          </a:blip>
          <a:srcRect/>
          <a:stretch/>
        </p:blipFill>
        <p:spPr>
          <a:xfrm>
            <a:off x="3692858" y="845915"/>
            <a:ext cx="5416849" cy="4221956"/>
          </a:xfrm>
          <a:prstGeom prst="rect">
            <a:avLst/>
          </a:prstGeom>
          <a:noFill/>
          <a:ln>
            <a:noFill/>
          </a:ln>
        </p:spPr>
      </p:pic>
      <p:pic>
        <p:nvPicPr>
          <p:cNvPr id="193" name="Google Shape;193;p43"/>
          <p:cNvPicPr preferRelativeResize="0"/>
          <p:nvPr/>
        </p:nvPicPr>
        <p:blipFill rotWithShape="1">
          <a:blip r:embed="rId4">
            <a:alphaModFix/>
          </a:blip>
          <a:srcRect/>
          <a:stretch/>
        </p:blipFill>
        <p:spPr>
          <a:xfrm>
            <a:off x="3331932" y="3354610"/>
            <a:ext cx="1788890" cy="1788890"/>
          </a:xfrm>
          <a:prstGeom prst="rect">
            <a:avLst/>
          </a:prstGeom>
          <a:noFill/>
          <a:ln>
            <a:noFill/>
          </a:ln>
        </p:spPr>
      </p:pic>
      <p:sp>
        <p:nvSpPr>
          <p:cNvPr id="194" name="Google Shape;194;p43"/>
          <p:cNvSpPr txBox="1"/>
          <p:nvPr/>
        </p:nvSpPr>
        <p:spPr>
          <a:xfrm>
            <a:off x="1044146" y="4625984"/>
            <a:ext cx="45756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GB" sz="1400" b="0" i="0" u="none" strike="noStrike" cap="none">
                <a:solidFill>
                  <a:srgbClr val="000000"/>
                </a:solidFill>
                <a:latin typeface="Times"/>
                <a:ea typeface="Times"/>
                <a:cs typeface="Times"/>
                <a:sym typeface="Times"/>
              </a:rPr>
              <a:t> </a:t>
            </a:r>
            <a:endParaRPr sz="14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44"/>
          <p:cNvPicPr preferRelativeResize="0"/>
          <p:nvPr/>
        </p:nvPicPr>
        <p:blipFill rotWithShape="1">
          <a:blip r:embed="rId3">
            <a:alphaModFix/>
          </a:blip>
          <a:srcRect b="11606"/>
          <a:stretch/>
        </p:blipFill>
        <p:spPr>
          <a:xfrm>
            <a:off x="943802" y="1622123"/>
            <a:ext cx="1553104" cy="1031538"/>
          </a:xfrm>
          <a:prstGeom prst="rect">
            <a:avLst/>
          </a:prstGeom>
          <a:noFill/>
          <a:ln>
            <a:noFill/>
          </a:ln>
        </p:spPr>
      </p:pic>
      <p:sp>
        <p:nvSpPr>
          <p:cNvPr id="200" name="Google Shape;200;p44"/>
          <p:cNvSpPr txBox="1"/>
          <p:nvPr/>
        </p:nvSpPr>
        <p:spPr>
          <a:xfrm>
            <a:off x="734947" y="1067288"/>
            <a:ext cx="1970700" cy="253800"/>
          </a:xfrm>
          <a:prstGeom prst="rect">
            <a:avLst/>
          </a:prstGeom>
          <a:noFill/>
          <a:ln>
            <a:noFill/>
          </a:ln>
        </p:spPr>
        <p:txBody>
          <a:bodyPr spcFirstLastPara="1" wrap="square" lIns="68575" tIns="34275" rIns="68575" bIns="34275" anchor="t" anchorCtr="0">
            <a:spAutoFit/>
          </a:bodyPr>
          <a:lstStyle/>
          <a:p>
            <a:pPr marL="0" marR="0" lvl="0" indent="0" algn="ctr" rtl="0">
              <a:lnSpc>
                <a:spcPct val="114000"/>
              </a:lnSpc>
              <a:spcBef>
                <a:spcPts val="0"/>
              </a:spcBef>
              <a:spcAft>
                <a:spcPts val="0"/>
              </a:spcAft>
              <a:buNone/>
            </a:pPr>
            <a:r>
              <a:rPr lang="en-GB" sz="1200">
                <a:solidFill>
                  <a:srgbClr val="DE6B28"/>
                </a:solidFill>
                <a:latin typeface="Montserrat Medium"/>
                <a:ea typeface="Montserrat Medium"/>
                <a:cs typeface="Montserrat Medium"/>
                <a:sym typeface="Montserrat Medium"/>
              </a:rPr>
              <a:t>ON THE WORLD STAGE</a:t>
            </a:r>
            <a:endParaRPr sz="1100">
              <a:latin typeface="Montserrat"/>
              <a:ea typeface="Montserrat"/>
              <a:cs typeface="Montserrat"/>
              <a:sym typeface="Montserrat"/>
            </a:endParaRPr>
          </a:p>
        </p:txBody>
      </p:sp>
      <p:sp>
        <p:nvSpPr>
          <p:cNvPr id="201" name="Google Shape;201;p44"/>
          <p:cNvSpPr txBox="1"/>
          <p:nvPr/>
        </p:nvSpPr>
        <p:spPr>
          <a:xfrm>
            <a:off x="3529024" y="1057123"/>
            <a:ext cx="2022300" cy="253800"/>
          </a:xfrm>
          <a:prstGeom prst="rect">
            <a:avLst/>
          </a:prstGeom>
          <a:noFill/>
          <a:ln>
            <a:noFill/>
          </a:ln>
        </p:spPr>
        <p:txBody>
          <a:bodyPr spcFirstLastPara="1" wrap="square" lIns="68575" tIns="34275" rIns="68575" bIns="34275" anchor="t" anchorCtr="0">
            <a:spAutoFit/>
          </a:bodyPr>
          <a:lstStyle/>
          <a:p>
            <a:pPr marL="0" marR="0" lvl="0" indent="0" algn="ctr" rtl="0">
              <a:lnSpc>
                <a:spcPct val="114000"/>
              </a:lnSpc>
              <a:spcBef>
                <a:spcPts val="0"/>
              </a:spcBef>
              <a:spcAft>
                <a:spcPts val="0"/>
              </a:spcAft>
              <a:buNone/>
            </a:pPr>
            <a:r>
              <a:rPr lang="en-GB" sz="1200">
                <a:solidFill>
                  <a:srgbClr val="DE6B28"/>
                </a:solidFill>
                <a:latin typeface="Montserrat Medium"/>
                <a:ea typeface="Montserrat Medium"/>
                <a:cs typeface="Montserrat Medium"/>
                <a:sym typeface="Montserrat Medium"/>
              </a:rPr>
              <a:t>BEHIND THE SCENES</a:t>
            </a:r>
            <a:endParaRPr sz="1100">
              <a:latin typeface="Montserrat"/>
              <a:ea typeface="Montserrat"/>
              <a:cs typeface="Montserrat"/>
              <a:sym typeface="Montserrat"/>
            </a:endParaRPr>
          </a:p>
        </p:txBody>
      </p:sp>
      <p:sp>
        <p:nvSpPr>
          <p:cNvPr id="202" name="Google Shape;202;p44"/>
          <p:cNvSpPr txBox="1"/>
          <p:nvPr/>
        </p:nvSpPr>
        <p:spPr>
          <a:xfrm>
            <a:off x="6234497" y="1051656"/>
            <a:ext cx="2558400" cy="775200"/>
          </a:xfrm>
          <a:prstGeom prst="rect">
            <a:avLst/>
          </a:prstGeom>
          <a:noFill/>
          <a:ln>
            <a:noFill/>
          </a:ln>
        </p:spPr>
        <p:txBody>
          <a:bodyPr spcFirstLastPara="1" wrap="square" lIns="68575" tIns="34275" rIns="68575" bIns="34275" anchor="t" anchorCtr="0">
            <a:spAutoFit/>
          </a:bodyPr>
          <a:lstStyle/>
          <a:p>
            <a:pPr marL="0" marR="0" lvl="0" indent="0" algn="ctr" rtl="0">
              <a:lnSpc>
                <a:spcPct val="114000"/>
              </a:lnSpc>
              <a:spcBef>
                <a:spcPts val="0"/>
              </a:spcBef>
              <a:spcAft>
                <a:spcPts val="0"/>
              </a:spcAft>
              <a:buNone/>
            </a:pPr>
            <a:r>
              <a:rPr lang="en-GB" sz="1200">
                <a:solidFill>
                  <a:srgbClr val="DE6B28"/>
                </a:solidFill>
                <a:latin typeface="Montserrat Medium"/>
                <a:ea typeface="Montserrat Medium"/>
                <a:cs typeface="Montserrat Medium"/>
                <a:sym typeface="Montserrat Medium"/>
              </a:rPr>
              <a:t>CURATORS OF LUXURY EXPERIENCES</a:t>
            </a:r>
            <a:endParaRPr sz="1100">
              <a:latin typeface="Montserrat"/>
              <a:ea typeface="Montserrat"/>
              <a:cs typeface="Montserrat"/>
              <a:sym typeface="Montserrat"/>
            </a:endParaRPr>
          </a:p>
          <a:p>
            <a:pPr marL="0" marR="0" lvl="0" indent="0" algn="ctr" rtl="0">
              <a:lnSpc>
                <a:spcPct val="114000"/>
              </a:lnSpc>
              <a:spcBef>
                <a:spcPts val="900"/>
              </a:spcBef>
              <a:spcAft>
                <a:spcPts val="0"/>
              </a:spcAft>
              <a:buNone/>
            </a:pPr>
            <a:endParaRPr sz="1100">
              <a:solidFill>
                <a:srgbClr val="DE6B28"/>
              </a:solidFill>
              <a:latin typeface="Montserrat Medium"/>
              <a:ea typeface="Montserrat Medium"/>
              <a:cs typeface="Montserrat Medium"/>
              <a:sym typeface="Montserrat Medium"/>
            </a:endParaRPr>
          </a:p>
        </p:txBody>
      </p:sp>
      <p:sp>
        <p:nvSpPr>
          <p:cNvPr id="203" name="Google Shape;203;p44"/>
          <p:cNvSpPr/>
          <p:nvPr/>
        </p:nvSpPr>
        <p:spPr>
          <a:xfrm>
            <a:off x="313400" y="2716345"/>
            <a:ext cx="2741100" cy="2559900"/>
          </a:xfrm>
          <a:prstGeom prst="rect">
            <a:avLst/>
          </a:prstGeom>
          <a:noFill/>
          <a:ln>
            <a:noFill/>
          </a:ln>
        </p:spPr>
        <p:txBody>
          <a:bodyPr spcFirstLastPara="1" wrap="square" lIns="98225" tIns="130950" rIns="98225" bIns="34275" anchor="t" anchorCtr="0">
            <a:noAutofit/>
          </a:bodyPr>
          <a:lstStyle/>
          <a:p>
            <a:pPr marL="0" marR="0" lvl="0" indent="0" algn="ctr" rtl="0">
              <a:lnSpc>
                <a:spcPct val="114000"/>
              </a:lnSpc>
              <a:spcBef>
                <a:spcPts val="0"/>
              </a:spcBef>
              <a:spcAft>
                <a:spcPts val="0"/>
              </a:spcAft>
              <a:buNone/>
            </a:pPr>
            <a:r>
              <a:rPr lang="en-GB" sz="1100">
                <a:solidFill>
                  <a:srgbClr val="F9F2EB"/>
                </a:solidFill>
                <a:latin typeface="Montserrat Medium"/>
                <a:ea typeface="Montserrat Medium"/>
                <a:cs typeface="Montserrat Medium"/>
                <a:sym typeface="Montserrat Medium"/>
              </a:rPr>
              <a:t>Notable household </a:t>
            </a:r>
            <a:br>
              <a:rPr lang="en-GB" sz="1100">
                <a:solidFill>
                  <a:srgbClr val="F9F2EB"/>
                </a:solidFill>
                <a:latin typeface="Montserrat Medium"/>
                <a:ea typeface="Montserrat Medium"/>
                <a:cs typeface="Montserrat Medium"/>
                <a:sym typeface="Montserrat Medium"/>
              </a:rPr>
            </a:br>
            <a:r>
              <a:rPr lang="en-GB" sz="1100">
                <a:solidFill>
                  <a:srgbClr val="F9F2EB"/>
                </a:solidFill>
                <a:latin typeface="Montserrat Medium"/>
                <a:ea typeface="Montserrat Medium"/>
                <a:cs typeface="Montserrat Medium"/>
                <a:sym typeface="Montserrat Medium"/>
              </a:rPr>
              <a:t>names</a:t>
            </a:r>
            <a:endParaRPr sz="1100">
              <a:latin typeface="Montserrat"/>
              <a:ea typeface="Montserrat"/>
              <a:cs typeface="Montserrat"/>
              <a:sym typeface="Montserrat"/>
            </a:endParaRPr>
          </a:p>
          <a:p>
            <a:pPr marL="0" marR="0" lvl="0" indent="0" algn="ctr" rtl="0">
              <a:lnSpc>
                <a:spcPct val="120000"/>
              </a:lnSpc>
              <a:spcBef>
                <a:spcPts val="1100"/>
              </a:spcBef>
              <a:spcAft>
                <a:spcPts val="0"/>
              </a:spcAft>
              <a:buNone/>
            </a:pPr>
            <a:r>
              <a:rPr lang="en-GB" sz="800">
                <a:solidFill>
                  <a:srgbClr val="F9F2EB"/>
                </a:solidFill>
                <a:latin typeface="Montserrat"/>
                <a:ea typeface="Montserrat"/>
                <a:cs typeface="Montserrat"/>
                <a:sym typeface="Montserrat"/>
              </a:rPr>
              <a:t>Musicians, DJs, models, presenters, broadcasters. Producers, Directors. Designers, Artists, Dancers. Notable industry &amp; public figures</a:t>
            </a:r>
            <a:endParaRPr sz="1100">
              <a:latin typeface="Montserrat"/>
              <a:ea typeface="Montserrat"/>
              <a:cs typeface="Montserrat"/>
              <a:sym typeface="Montserrat"/>
            </a:endParaRPr>
          </a:p>
          <a:p>
            <a:pPr marL="0" marR="0" lvl="0" indent="0" algn="ctr" rtl="0">
              <a:lnSpc>
                <a:spcPct val="114000"/>
              </a:lnSpc>
              <a:spcBef>
                <a:spcPts val="0"/>
              </a:spcBef>
              <a:spcAft>
                <a:spcPts val="0"/>
              </a:spcAft>
              <a:buNone/>
            </a:pPr>
            <a:endParaRPr sz="1100">
              <a:solidFill>
                <a:srgbClr val="2D2323"/>
              </a:solidFill>
              <a:latin typeface="Montserrat"/>
              <a:ea typeface="Montserrat"/>
              <a:cs typeface="Montserrat"/>
              <a:sym typeface="Montserrat"/>
            </a:endParaRPr>
          </a:p>
        </p:txBody>
      </p:sp>
      <p:sp>
        <p:nvSpPr>
          <p:cNvPr id="204" name="Google Shape;204;p44"/>
          <p:cNvSpPr/>
          <p:nvPr/>
        </p:nvSpPr>
        <p:spPr>
          <a:xfrm>
            <a:off x="3299525" y="2722852"/>
            <a:ext cx="2481300" cy="2559900"/>
          </a:xfrm>
          <a:prstGeom prst="rect">
            <a:avLst/>
          </a:prstGeom>
          <a:noFill/>
          <a:ln>
            <a:noFill/>
          </a:ln>
        </p:spPr>
        <p:txBody>
          <a:bodyPr spcFirstLastPara="1" wrap="square" lIns="98225" tIns="130800" rIns="98225" bIns="34275" anchor="t" anchorCtr="0">
            <a:noAutofit/>
          </a:bodyPr>
          <a:lstStyle/>
          <a:p>
            <a:pPr marL="0" marR="0" lvl="0" indent="0" algn="ctr" rtl="0">
              <a:lnSpc>
                <a:spcPct val="114000"/>
              </a:lnSpc>
              <a:spcBef>
                <a:spcPts val="0"/>
              </a:spcBef>
              <a:spcAft>
                <a:spcPts val="0"/>
              </a:spcAft>
              <a:buNone/>
            </a:pPr>
            <a:r>
              <a:rPr lang="en-GB" sz="1100">
                <a:solidFill>
                  <a:srgbClr val="F9F2EB"/>
                </a:solidFill>
                <a:latin typeface="Montserrat Medium"/>
                <a:ea typeface="Montserrat Medium"/>
                <a:cs typeface="Montserrat Medium"/>
                <a:sym typeface="Montserrat Medium"/>
              </a:rPr>
              <a:t>The experts who support the big names </a:t>
            </a:r>
            <a:endParaRPr sz="1100">
              <a:latin typeface="Montserrat"/>
              <a:ea typeface="Montserrat"/>
              <a:cs typeface="Montserrat"/>
              <a:sym typeface="Montserrat"/>
            </a:endParaRPr>
          </a:p>
          <a:p>
            <a:pPr marL="0" marR="0" lvl="0" indent="0" algn="ctr" rtl="0">
              <a:lnSpc>
                <a:spcPct val="120000"/>
              </a:lnSpc>
              <a:spcBef>
                <a:spcPts val="1100"/>
              </a:spcBef>
              <a:spcAft>
                <a:spcPts val="0"/>
              </a:spcAft>
              <a:buNone/>
            </a:pPr>
            <a:r>
              <a:rPr lang="en-GB" sz="800">
                <a:solidFill>
                  <a:srgbClr val="F9F2EB"/>
                </a:solidFill>
                <a:latin typeface="Montserrat"/>
                <a:ea typeface="Montserrat"/>
                <a:cs typeface="Montserrat"/>
                <a:sym typeface="Montserrat"/>
              </a:rPr>
              <a:t>Agents, Managers, Publicists, Assistants, Stylists, Costume Designers, Glam squads, Photographers. A&amp;R/Label reps</a:t>
            </a:r>
            <a:endParaRPr sz="1100">
              <a:latin typeface="Montserrat"/>
              <a:ea typeface="Montserrat"/>
              <a:cs typeface="Montserrat"/>
              <a:sym typeface="Montserrat"/>
            </a:endParaRPr>
          </a:p>
          <a:p>
            <a:pPr marL="0" marR="0" lvl="0" indent="0" algn="ctr" rtl="0">
              <a:lnSpc>
                <a:spcPct val="120000"/>
              </a:lnSpc>
              <a:spcBef>
                <a:spcPts val="1100"/>
              </a:spcBef>
              <a:spcAft>
                <a:spcPts val="0"/>
              </a:spcAft>
              <a:buNone/>
            </a:pPr>
            <a:endParaRPr sz="800">
              <a:solidFill>
                <a:srgbClr val="2E2424"/>
              </a:solidFill>
              <a:latin typeface="Montserrat"/>
              <a:ea typeface="Montserrat"/>
              <a:cs typeface="Montserrat"/>
              <a:sym typeface="Montserrat"/>
            </a:endParaRPr>
          </a:p>
          <a:p>
            <a:pPr marL="0" marR="0" lvl="0" indent="0" algn="ctr" rtl="0">
              <a:lnSpc>
                <a:spcPct val="114000"/>
              </a:lnSpc>
              <a:spcBef>
                <a:spcPts val="900"/>
              </a:spcBef>
              <a:spcAft>
                <a:spcPts val="0"/>
              </a:spcAft>
              <a:buNone/>
            </a:pPr>
            <a:endParaRPr sz="1100">
              <a:solidFill>
                <a:srgbClr val="2D2323"/>
              </a:solidFill>
              <a:latin typeface="Montserrat"/>
              <a:ea typeface="Montserrat"/>
              <a:cs typeface="Montserrat"/>
              <a:sym typeface="Montserrat"/>
            </a:endParaRPr>
          </a:p>
        </p:txBody>
      </p:sp>
      <p:pic>
        <p:nvPicPr>
          <p:cNvPr id="205" name="Google Shape;205;p44" descr="LIV owner David Grutman poses for a photograph at the nightclub, Wednesday, Oct. 14, 2020, in Miami Beach, Fla. LIV, one of Miami's most glamorous, star-studded nightclubs sits empty and quiet these days, a casualty of both the coronavirus outbreak and a power struggle between state and local government over how to contain the scourge. (AP Photo/Lynne Sladky)"/>
          <p:cNvPicPr preferRelativeResize="0"/>
          <p:nvPr/>
        </p:nvPicPr>
        <p:blipFill rotWithShape="1">
          <a:blip r:embed="rId4">
            <a:alphaModFix/>
          </a:blip>
          <a:srcRect l="1808" t="8742" r="20893"/>
          <a:stretch/>
        </p:blipFill>
        <p:spPr>
          <a:xfrm>
            <a:off x="6698979" y="1621406"/>
            <a:ext cx="1556829" cy="1031538"/>
          </a:xfrm>
          <a:prstGeom prst="rect">
            <a:avLst/>
          </a:prstGeom>
          <a:noFill/>
          <a:ln>
            <a:noFill/>
          </a:ln>
        </p:spPr>
      </p:pic>
      <p:sp>
        <p:nvSpPr>
          <p:cNvPr id="206" name="Google Shape;206;p44"/>
          <p:cNvSpPr/>
          <p:nvPr/>
        </p:nvSpPr>
        <p:spPr>
          <a:xfrm>
            <a:off x="6205612" y="2726698"/>
            <a:ext cx="2625000" cy="2559900"/>
          </a:xfrm>
          <a:prstGeom prst="rect">
            <a:avLst/>
          </a:prstGeom>
          <a:noFill/>
          <a:ln>
            <a:noFill/>
          </a:ln>
        </p:spPr>
        <p:txBody>
          <a:bodyPr spcFirstLastPara="1" wrap="square" lIns="98225" tIns="130800" rIns="98225" bIns="34275" anchor="t" anchorCtr="0">
            <a:noAutofit/>
          </a:bodyPr>
          <a:lstStyle/>
          <a:p>
            <a:pPr marL="0" marR="0" lvl="0" indent="0" algn="ctr" rtl="0">
              <a:lnSpc>
                <a:spcPct val="114000"/>
              </a:lnSpc>
              <a:spcBef>
                <a:spcPts val="0"/>
              </a:spcBef>
              <a:spcAft>
                <a:spcPts val="0"/>
              </a:spcAft>
              <a:buNone/>
            </a:pPr>
            <a:r>
              <a:rPr lang="en-GB" sz="1100">
                <a:solidFill>
                  <a:srgbClr val="F9F2EB"/>
                </a:solidFill>
                <a:latin typeface="Montserrat Medium"/>
                <a:ea typeface="Montserrat Medium"/>
                <a:cs typeface="Montserrat Medium"/>
                <a:sym typeface="Montserrat Medium"/>
              </a:rPr>
              <a:t>Owners of luxury </a:t>
            </a:r>
            <a:br>
              <a:rPr lang="en-GB" sz="1100">
                <a:solidFill>
                  <a:srgbClr val="F9F2EB"/>
                </a:solidFill>
                <a:latin typeface="Montserrat Medium"/>
                <a:ea typeface="Montserrat Medium"/>
                <a:cs typeface="Montserrat Medium"/>
                <a:sym typeface="Montserrat Medium"/>
              </a:rPr>
            </a:br>
            <a:r>
              <a:rPr lang="en-GB" sz="1100">
                <a:solidFill>
                  <a:srgbClr val="F9F2EB"/>
                </a:solidFill>
                <a:latin typeface="Montserrat Medium"/>
                <a:ea typeface="Montserrat Medium"/>
                <a:cs typeface="Montserrat Medium"/>
                <a:sym typeface="Montserrat Medium"/>
              </a:rPr>
              <a:t>on trade</a:t>
            </a:r>
            <a:endParaRPr sz="1100">
              <a:latin typeface="Montserrat"/>
              <a:ea typeface="Montserrat"/>
              <a:cs typeface="Montserrat"/>
              <a:sym typeface="Montserrat"/>
            </a:endParaRPr>
          </a:p>
          <a:p>
            <a:pPr marL="0" marR="0" lvl="0" indent="0" algn="ctr" rtl="0">
              <a:lnSpc>
                <a:spcPct val="120000"/>
              </a:lnSpc>
              <a:spcBef>
                <a:spcPts val="1100"/>
              </a:spcBef>
              <a:spcAft>
                <a:spcPts val="0"/>
              </a:spcAft>
              <a:buNone/>
            </a:pPr>
            <a:r>
              <a:rPr lang="en-GB" sz="800">
                <a:solidFill>
                  <a:srgbClr val="F9F2EB"/>
                </a:solidFill>
                <a:latin typeface="Montserrat"/>
                <a:ea typeface="Montserrat"/>
                <a:cs typeface="Montserrat"/>
                <a:sym typeface="Montserrat"/>
              </a:rPr>
              <a:t>Restaurant/bar/club owners, promoters, Chefs, bartenders, luxury services (villa owners, party planners, yachts, florists, etc.)</a:t>
            </a:r>
            <a:endParaRPr sz="1100">
              <a:latin typeface="Montserrat"/>
              <a:ea typeface="Montserrat"/>
              <a:cs typeface="Montserrat"/>
              <a:sym typeface="Montserrat"/>
            </a:endParaRPr>
          </a:p>
          <a:p>
            <a:pPr marL="0" marR="0" lvl="0" indent="0" algn="ctr" rtl="0">
              <a:lnSpc>
                <a:spcPct val="120000"/>
              </a:lnSpc>
              <a:spcBef>
                <a:spcPts val="1100"/>
              </a:spcBef>
              <a:spcAft>
                <a:spcPts val="0"/>
              </a:spcAft>
              <a:buNone/>
            </a:pPr>
            <a:endParaRPr sz="800">
              <a:solidFill>
                <a:srgbClr val="2E2424"/>
              </a:solidFill>
              <a:latin typeface="Montserrat"/>
              <a:ea typeface="Montserrat"/>
              <a:cs typeface="Montserrat"/>
              <a:sym typeface="Montserrat"/>
            </a:endParaRPr>
          </a:p>
          <a:p>
            <a:pPr marL="0" marR="0" lvl="0" indent="0" algn="ctr" rtl="0">
              <a:lnSpc>
                <a:spcPct val="120000"/>
              </a:lnSpc>
              <a:spcBef>
                <a:spcPts val="1100"/>
              </a:spcBef>
              <a:spcAft>
                <a:spcPts val="0"/>
              </a:spcAft>
              <a:buNone/>
            </a:pPr>
            <a:endParaRPr sz="800">
              <a:solidFill>
                <a:srgbClr val="2E2424"/>
              </a:solidFill>
              <a:latin typeface="Montserrat"/>
              <a:ea typeface="Montserrat"/>
              <a:cs typeface="Montserrat"/>
              <a:sym typeface="Montserrat"/>
            </a:endParaRPr>
          </a:p>
          <a:p>
            <a:pPr marL="0" marR="0" lvl="0" indent="0" algn="ctr" rtl="0">
              <a:lnSpc>
                <a:spcPct val="114000"/>
              </a:lnSpc>
              <a:spcBef>
                <a:spcPts val="900"/>
              </a:spcBef>
              <a:spcAft>
                <a:spcPts val="0"/>
              </a:spcAft>
              <a:buNone/>
            </a:pPr>
            <a:endParaRPr sz="1100">
              <a:solidFill>
                <a:srgbClr val="2D2323"/>
              </a:solidFill>
              <a:latin typeface="Montserrat"/>
              <a:ea typeface="Montserrat"/>
              <a:cs typeface="Montserrat"/>
              <a:sym typeface="Montserrat"/>
            </a:endParaRPr>
          </a:p>
        </p:txBody>
      </p:sp>
      <p:pic>
        <p:nvPicPr>
          <p:cNvPr id="207" name="Google Shape;207;p44" descr="A picture containing person, person, indoor, crowd&#10;&#10;Description automatically generated"/>
          <p:cNvPicPr preferRelativeResize="0"/>
          <p:nvPr/>
        </p:nvPicPr>
        <p:blipFill rotWithShape="1">
          <a:blip r:embed="rId5">
            <a:alphaModFix/>
          </a:blip>
          <a:srcRect b="15504"/>
          <a:stretch/>
        </p:blipFill>
        <p:spPr>
          <a:xfrm>
            <a:off x="3836010" y="1624066"/>
            <a:ext cx="1534478" cy="1037272"/>
          </a:xfrm>
          <a:prstGeom prst="rect">
            <a:avLst/>
          </a:prstGeom>
          <a:noFill/>
          <a:ln>
            <a:noFill/>
          </a:ln>
        </p:spPr>
      </p:pic>
      <p:cxnSp>
        <p:nvCxnSpPr>
          <p:cNvPr id="208" name="Google Shape;208;p44"/>
          <p:cNvCxnSpPr/>
          <p:nvPr/>
        </p:nvCxnSpPr>
        <p:spPr>
          <a:xfrm>
            <a:off x="3176962" y="1352578"/>
            <a:ext cx="0" cy="2096400"/>
          </a:xfrm>
          <a:prstGeom prst="straightConnector1">
            <a:avLst/>
          </a:prstGeom>
          <a:noFill/>
          <a:ln w="9525" cap="flat" cmpd="sng">
            <a:solidFill>
              <a:schemeClr val="accent2"/>
            </a:solidFill>
            <a:prstDash val="solid"/>
            <a:miter lim="800000"/>
            <a:headEnd type="none" w="sm" len="sm"/>
            <a:tailEnd type="none" w="sm" len="sm"/>
          </a:ln>
        </p:spPr>
      </p:cxnSp>
      <p:cxnSp>
        <p:nvCxnSpPr>
          <p:cNvPr id="209" name="Google Shape;209;p44"/>
          <p:cNvCxnSpPr/>
          <p:nvPr/>
        </p:nvCxnSpPr>
        <p:spPr>
          <a:xfrm>
            <a:off x="6029159" y="1352578"/>
            <a:ext cx="0" cy="2096400"/>
          </a:xfrm>
          <a:prstGeom prst="straightConnector1">
            <a:avLst/>
          </a:prstGeom>
          <a:noFill/>
          <a:ln w="9525" cap="flat" cmpd="sng">
            <a:solidFill>
              <a:schemeClr val="accent2"/>
            </a:solidFill>
            <a:prstDash val="solid"/>
            <a:miter lim="800000"/>
            <a:headEnd type="none" w="sm" len="sm"/>
            <a:tailEnd type="none" w="sm" len="sm"/>
          </a:ln>
        </p:spPr>
      </p:cxnSp>
      <p:sp>
        <p:nvSpPr>
          <p:cNvPr id="210" name="Google Shape;210;p44"/>
          <p:cNvSpPr txBox="1">
            <a:spLocks noGrp="1"/>
          </p:cNvSpPr>
          <p:nvPr>
            <p:ph type="title"/>
          </p:nvPr>
        </p:nvSpPr>
        <p:spPr>
          <a:xfrm>
            <a:off x="313392" y="302194"/>
            <a:ext cx="3045300" cy="8529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2500"/>
              <a:buNone/>
            </a:pPr>
            <a:r>
              <a:rPr lang="en-GB">
                <a:latin typeface="Montserrat Black"/>
                <a:ea typeface="Montserrat Black"/>
                <a:cs typeface="Montserrat Black"/>
                <a:sym typeface="Montserrat Black"/>
              </a:rPr>
              <a:t>THEY ARE…</a:t>
            </a:r>
            <a:endParaRPr>
              <a:latin typeface="Montserrat Black"/>
              <a:ea typeface="Montserrat Black"/>
              <a:cs typeface="Montserrat Black"/>
              <a:sym typeface="Montserrat Black"/>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D2323"/>
        </a:solidFill>
        <a:effectLst/>
      </p:bgPr>
    </p:bg>
    <p:spTree>
      <p:nvGrpSpPr>
        <p:cNvPr id="1" name="Shape 214"/>
        <p:cNvGrpSpPr/>
        <p:nvPr/>
      </p:nvGrpSpPr>
      <p:grpSpPr>
        <a:xfrm>
          <a:off x="0" y="0"/>
          <a:ext cx="0" cy="0"/>
          <a:chOff x="0" y="0"/>
          <a:chExt cx="0" cy="0"/>
        </a:xfrm>
      </p:grpSpPr>
      <p:sp>
        <p:nvSpPr>
          <p:cNvPr id="215" name="Google Shape;215;p45"/>
          <p:cNvSpPr txBox="1">
            <a:spLocks noGrp="1"/>
          </p:cNvSpPr>
          <p:nvPr>
            <p:ph type="title"/>
          </p:nvPr>
        </p:nvSpPr>
        <p:spPr>
          <a:xfrm>
            <a:off x="311700" y="445025"/>
            <a:ext cx="4741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solidFill>
                  <a:srgbClr val="F1E9DD"/>
                </a:solidFill>
                <a:latin typeface="Poppins Black"/>
                <a:ea typeface="Poppins Black"/>
                <a:cs typeface="Poppins Black"/>
                <a:sym typeface="Poppins Black"/>
              </a:rPr>
              <a:t>Don Julio 1942</a:t>
            </a:r>
            <a:endParaRPr>
              <a:solidFill>
                <a:srgbClr val="F1E9DD"/>
              </a:solidFill>
              <a:latin typeface="Poppins Black"/>
              <a:ea typeface="Poppins Black"/>
              <a:cs typeface="Poppins Black"/>
              <a:sym typeface="Poppins Black"/>
            </a:endParaRPr>
          </a:p>
        </p:txBody>
      </p:sp>
      <p:sp>
        <p:nvSpPr>
          <p:cNvPr id="216" name="Google Shape;216;p45"/>
          <p:cNvSpPr txBox="1">
            <a:spLocks noGrp="1"/>
          </p:cNvSpPr>
          <p:nvPr>
            <p:ph type="body" idx="1"/>
          </p:nvPr>
        </p:nvSpPr>
        <p:spPr>
          <a:xfrm>
            <a:off x="311700" y="1152475"/>
            <a:ext cx="4260300" cy="3416400"/>
          </a:xfrm>
          <a:prstGeom prst="rect">
            <a:avLst/>
          </a:prstGeom>
        </p:spPr>
        <p:txBody>
          <a:bodyPr spcFirstLastPara="1" wrap="square" lIns="91425" tIns="91425" rIns="91425" bIns="91425" anchor="t" anchorCtr="0">
            <a:noAutofit/>
          </a:bodyPr>
          <a:lstStyle/>
          <a:p>
            <a:pPr marL="0" lvl="0" indent="0" algn="l" rtl="0">
              <a:lnSpc>
                <a:spcPct val="147978"/>
              </a:lnSpc>
              <a:spcBef>
                <a:spcPts val="0"/>
              </a:spcBef>
              <a:spcAft>
                <a:spcPts val="0"/>
              </a:spcAft>
              <a:buNone/>
            </a:pPr>
            <a:r>
              <a:rPr lang="en-GB" sz="1150">
                <a:solidFill>
                  <a:srgbClr val="F1E9DD"/>
                </a:solidFill>
                <a:latin typeface="Montserrat"/>
                <a:ea typeface="Montserrat"/>
                <a:cs typeface="Montserrat"/>
                <a:sym typeface="Montserrat"/>
              </a:rPr>
              <a:t>Celebrated in exclusive cocktail bars, restaurants and nightclubs, the iconic Don Julio 1942® Tequila is the choice of connoisseurs around the globe. </a:t>
            </a:r>
            <a:endParaRPr sz="1150">
              <a:solidFill>
                <a:srgbClr val="F1E9DD"/>
              </a:solidFill>
              <a:latin typeface="Montserrat"/>
              <a:ea typeface="Montserrat"/>
              <a:cs typeface="Montserrat"/>
              <a:sym typeface="Montserrat"/>
            </a:endParaRPr>
          </a:p>
          <a:p>
            <a:pPr marL="0" lvl="0" indent="0" algn="l" rtl="0">
              <a:lnSpc>
                <a:spcPct val="147978"/>
              </a:lnSpc>
              <a:spcBef>
                <a:spcPts val="0"/>
              </a:spcBef>
              <a:spcAft>
                <a:spcPts val="0"/>
              </a:spcAft>
              <a:buNone/>
            </a:pPr>
            <a:endParaRPr sz="1150">
              <a:solidFill>
                <a:srgbClr val="F1E9DD"/>
              </a:solidFill>
              <a:latin typeface="Montserrat"/>
              <a:ea typeface="Montserrat"/>
              <a:cs typeface="Montserrat"/>
              <a:sym typeface="Montserrat"/>
            </a:endParaRPr>
          </a:p>
          <a:p>
            <a:pPr marL="0" lvl="0" indent="0" algn="l" rtl="0">
              <a:lnSpc>
                <a:spcPct val="147978"/>
              </a:lnSpc>
              <a:spcBef>
                <a:spcPts val="0"/>
              </a:spcBef>
              <a:spcAft>
                <a:spcPts val="0"/>
              </a:spcAft>
              <a:buClr>
                <a:schemeClr val="dk1"/>
              </a:buClr>
              <a:buSzPts val="1100"/>
              <a:buFont typeface="Arial"/>
              <a:buNone/>
            </a:pPr>
            <a:r>
              <a:rPr lang="en-GB" sz="1150">
                <a:solidFill>
                  <a:srgbClr val="F1E9DD"/>
                </a:solidFill>
                <a:latin typeface="Montserrat"/>
                <a:ea typeface="Montserrat"/>
                <a:cs typeface="Montserrat"/>
                <a:sym typeface="Montserrat"/>
              </a:rPr>
              <a:t>Don Julio 1942® Tequila is handcrafted in tribute to the year that Don Julio González began his tequila-making journey.</a:t>
            </a:r>
            <a:endParaRPr sz="1150">
              <a:solidFill>
                <a:srgbClr val="F1E9DD"/>
              </a:solidFill>
              <a:latin typeface="Montserrat"/>
              <a:ea typeface="Montserrat"/>
              <a:cs typeface="Montserrat"/>
              <a:sym typeface="Montserrat"/>
            </a:endParaRPr>
          </a:p>
          <a:p>
            <a:pPr marL="0" lvl="0" indent="0" algn="l" rtl="0">
              <a:spcBef>
                <a:spcPts val="0"/>
              </a:spcBef>
              <a:spcAft>
                <a:spcPts val="0"/>
              </a:spcAft>
              <a:buNone/>
            </a:pPr>
            <a:endParaRPr sz="1100">
              <a:solidFill>
                <a:srgbClr val="F1E9DD"/>
              </a:solidFill>
              <a:latin typeface="Montserrat"/>
              <a:ea typeface="Montserrat"/>
              <a:cs typeface="Montserrat"/>
              <a:sym typeface="Montserrat"/>
            </a:endParaRPr>
          </a:p>
          <a:p>
            <a:pPr marL="0" lvl="0" indent="0" algn="l" rtl="0">
              <a:lnSpc>
                <a:spcPct val="147978"/>
              </a:lnSpc>
              <a:spcBef>
                <a:spcPts val="0"/>
              </a:spcBef>
              <a:spcAft>
                <a:spcPts val="0"/>
              </a:spcAft>
              <a:buNone/>
            </a:pPr>
            <a:r>
              <a:rPr lang="en-GB" sz="1150">
                <a:solidFill>
                  <a:srgbClr val="F1E9DD"/>
                </a:solidFill>
                <a:latin typeface="Montserrat"/>
                <a:ea typeface="Montserrat"/>
                <a:cs typeface="Montserrat"/>
                <a:sym typeface="Montserrat"/>
              </a:rPr>
              <a:t>Produced in small batches and aged for a minimum of two and a half years.</a:t>
            </a:r>
            <a:endParaRPr sz="1150">
              <a:solidFill>
                <a:srgbClr val="F1E9DD"/>
              </a:solidFill>
              <a:latin typeface="Montserrat"/>
              <a:ea typeface="Montserrat"/>
              <a:cs typeface="Montserrat"/>
              <a:sym typeface="Montserrat"/>
            </a:endParaRPr>
          </a:p>
          <a:p>
            <a:pPr marL="0" lvl="0" indent="0" algn="l" rtl="0">
              <a:lnSpc>
                <a:spcPct val="147978"/>
              </a:lnSpc>
              <a:spcBef>
                <a:spcPts val="0"/>
              </a:spcBef>
              <a:spcAft>
                <a:spcPts val="0"/>
              </a:spcAft>
              <a:buClr>
                <a:schemeClr val="dk1"/>
              </a:buClr>
              <a:buSzPts val="1100"/>
              <a:buFont typeface="Arial"/>
              <a:buNone/>
            </a:pPr>
            <a:endParaRPr sz="1150">
              <a:solidFill>
                <a:srgbClr val="F1E9DD"/>
              </a:solidFill>
              <a:latin typeface="Montserrat"/>
              <a:ea typeface="Montserrat"/>
              <a:cs typeface="Montserrat"/>
              <a:sym typeface="Montserrat"/>
            </a:endParaRPr>
          </a:p>
          <a:p>
            <a:pPr marL="0" lvl="0" indent="0" algn="l" rtl="0">
              <a:spcBef>
                <a:spcPts val="0"/>
              </a:spcBef>
              <a:spcAft>
                <a:spcPts val="0"/>
              </a:spcAft>
              <a:buNone/>
            </a:pPr>
            <a:r>
              <a:rPr lang="en-GB" sz="1200">
                <a:solidFill>
                  <a:srgbClr val="F1E9DD"/>
                </a:solidFill>
                <a:latin typeface="Montserrat"/>
                <a:ea typeface="Montserrat"/>
                <a:cs typeface="Montserrat"/>
                <a:sym typeface="Montserrat"/>
              </a:rPr>
              <a:t>Made from 100% Blue Weber Agave.</a:t>
            </a:r>
            <a:endParaRPr sz="1200">
              <a:solidFill>
                <a:srgbClr val="F1E9DD"/>
              </a:solidFill>
              <a:latin typeface="Montserrat"/>
              <a:ea typeface="Montserrat"/>
              <a:cs typeface="Montserrat"/>
              <a:sym typeface="Montserrat"/>
            </a:endParaRPr>
          </a:p>
        </p:txBody>
      </p:sp>
      <p:pic>
        <p:nvPicPr>
          <p:cNvPr id="217" name="Google Shape;217;p45"/>
          <p:cNvPicPr preferRelativeResize="0"/>
          <p:nvPr/>
        </p:nvPicPr>
        <p:blipFill rotWithShape="1">
          <a:blip r:embed="rId3">
            <a:alphaModFix/>
          </a:blip>
          <a:srcRect t="6143" b="8299"/>
          <a:stretch/>
        </p:blipFill>
        <p:spPr>
          <a:xfrm>
            <a:off x="4881325" y="0"/>
            <a:ext cx="4260300" cy="3639025"/>
          </a:xfrm>
          <a:prstGeom prst="rect">
            <a:avLst/>
          </a:prstGeom>
          <a:noFill/>
          <a:ln>
            <a:noFill/>
          </a:ln>
        </p:spPr>
      </p:pic>
      <p:pic>
        <p:nvPicPr>
          <p:cNvPr id="218" name="Google Shape;218;p45"/>
          <p:cNvPicPr preferRelativeResize="0"/>
          <p:nvPr/>
        </p:nvPicPr>
        <p:blipFill rotWithShape="1">
          <a:blip r:embed="rId4">
            <a:alphaModFix/>
          </a:blip>
          <a:srcRect l="11765" t="30800" r="4615"/>
          <a:stretch/>
        </p:blipFill>
        <p:spPr>
          <a:xfrm>
            <a:off x="4881325" y="3639025"/>
            <a:ext cx="4260301" cy="150447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D2323"/>
        </a:solidFill>
        <a:effectLst/>
      </p:bgPr>
    </p:bg>
    <p:spTree>
      <p:nvGrpSpPr>
        <p:cNvPr id="1" name="Shape 222"/>
        <p:cNvGrpSpPr/>
        <p:nvPr/>
      </p:nvGrpSpPr>
      <p:grpSpPr>
        <a:xfrm>
          <a:off x="0" y="0"/>
          <a:ext cx="0" cy="0"/>
          <a:chOff x="0" y="0"/>
          <a:chExt cx="0" cy="0"/>
        </a:xfrm>
      </p:grpSpPr>
      <p:pic>
        <p:nvPicPr>
          <p:cNvPr id="223" name="Google Shape;223;p46"/>
          <p:cNvPicPr preferRelativeResize="0"/>
          <p:nvPr/>
        </p:nvPicPr>
        <p:blipFill rotWithShape="1">
          <a:blip r:embed="rId3">
            <a:alphaModFix/>
          </a:blip>
          <a:srcRect t="28590" b="30676"/>
          <a:stretch/>
        </p:blipFill>
        <p:spPr>
          <a:xfrm>
            <a:off x="3450" y="0"/>
            <a:ext cx="9143999" cy="5588526"/>
          </a:xfrm>
          <a:prstGeom prst="rect">
            <a:avLst/>
          </a:prstGeom>
          <a:noFill/>
          <a:ln>
            <a:noFill/>
          </a:ln>
        </p:spPr>
      </p:pic>
      <p:sp>
        <p:nvSpPr>
          <p:cNvPr id="224" name="Google Shape;224;p46"/>
          <p:cNvSpPr txBox="1">
            <a:spLocks noGrp="1"/>
          </p:cNvSpPr>
          <p:nvPr>
            <p:ph type="title"/>
          </p:nvPr>
        </p:nvSpPr>
        <p:spPr>
          <a:xfrm>
            <a:off x="311700" y="445025"/>
            <a:ext cx="8527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solidFill>
                  <a:schemeClr val="lt1"/>
                </a:solidFill>
                <a:latin typeface="Montserrat Black"/>
                <a:ea typeface="Montserrat Black"/>
                <a:cs typeface="Montserrat Black"/>
                <a:sym typeface="Montserrat Black"/>
              </a:rPr>
              <a:t>The task</a:t>
            </a:r>
            <a:endParaRPr>
              <a:solidFill>
                <a:schemeClr val="lt1"/>
              </a:solidFill>
              <a:latin typeface="Montserrat Black"/>
              <a:ea typeface="Montserrat Black"/>
              <a:cs typeface="Montserrat Black"/>
              <a:sym typeface="Montserrat Black"/>
            </a:endParaRPr>
          </a:p>
        </p:txBody>
      </p:sp>
      <p:sp>
        <p:nvSpPr>
          <p:cNvPr id="225" name="Google Shape;225;p46"/>
          <p:cNvSpPr txBox="1">
            <a:spLocks noGrp="1"/>
          </p:cNvSpPr>
          <p:nvPr>
            <p:ph type="body" idx="1"/>
          </p:nvPr>
        </p:nvSpPr>
        <p:spPr>
          <a:xfrm>
            <a:off x="311700" y="1152475"/>
            <a:ext cx="8527500" cy="3570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1400">
                <a:solidFill>
                  <a:schemeClr val="lt1"/>
                </a:solidFill>
                <a:latin typeface="Montserrat ExtraBold"/>
                <a:ea typeface="Montserrat ExtraBold"/>
                <a:cs typeface="Montserrat ExtraBold"/>
                <a:sym typeface="Montserrat ExtraBold"/>
              </a:rPr>
              <a:t>Create a unique gift pack design for Don Julio 1942, that goes beyond the generic gift box &amp; gift bag concept, with sustainability in mind. </a:t>
            </a:r>
            <a:endParaRPr sz="1400">
              <a:solidFill>
                <a:schemeClr val="lt1"/>
              </a:solidFill>
              <a:latin typeface="Montserrat ExtraBold"/>
              <a:ea typeface="Montserrat ExtraBold"/>
              <a:cs typeface="Montserrat ExtraBold"/>
              <a:sym typeface="Montserrat ExtraBold"/>
            </a:endParaRPr>
          </a:p>
          <a:p>
            <a:pPr marL="0" lvl="0" indent="0" algn="l" rtl="0">
              <a:spcBef>
                <a:spcPts val="0"/>
              </a:spcBef>
              <a:spcAft>
                <a:spcPts val="0"/>
              </a:spcAft>
              <a:buNone/>
            </a:pPr>
            <a:endParaRPr sz="1400">
              <a:solidFill>
                <a:schemeClr val="lt1"/>
              </a:solidFill>
              <a:latin typeface="Montserrat ExtraBold"/>
              <a:ea typeface="Montserrat ExtraBold"/>
              <a:cs typeface="Montserrat ExtraBold"/>
              <a:sym typeface="Montserrat ExtraBold"/>
            </a:endParaRPr>
          </a:p>
          <a:p>
            <a:pPr marL="0" lvl="0" indent="0" algn="l" rtl="0">
              <a:spcBef>
                <a:spcPts val="0"/>
              </a:spcBef>
              <a:spcAft>
                <a:spcPts val="0"/>
              </a:spcAft>
              <a:buClr>
                <a:schemeClr val="dk1"/>
              </a:buClr>
              <a:buSzPts val="1100"/>
              <a:buFont typeface="Arial"/>
              <a:buNone/>
            </a:pPr>
            <a:r>
              <a:rPr lang="en-GB" sz="1400">
                <a:solidFill>
                  <a:schemeClr val="lt1"/>
                </a:solidFill>
                <a:latin typeface="Montserrat"/>
                <a:ea typeface="Montserrat"/>
                <a:cs typeface="Montserrat"/>
                <a:sym typeface="Montserrat"/>
              </a:rPr>
              <a:t>The content of the packaging design kit is up to you. Any unique accessories, elements or even non-physical,  immersive experiences are welcome.</a:t>
            </a:r>
            <a:endParaRPr sz="1400">
              <a:solidFill>
                <a:schemeClr val="lt1"/>
              </a:solidFill>
              <a:latin typeface="Montserrat ExtraBold"/>
              <a:ea typeface="Montserrat ExtraBold"/>
              <a:cs typeface="Montserrat ExtraBold"/>
              <a:sym typeface="Montserrat ExtraBold"/>
            </a:endParaRPr>
          </a:p>
          <a:p>
            <a:pPr marL="0" lvl="0" indent="0" algn="l" rtl="0">
              <a:spcBef>
                <a:spcPts val="0"/>
              </a:spcBef>
              <a:spcAft>
                <a:spcPts val="0"/>
              </a:spcAft>
              <a:buNone/>
            </a:pPr>
            <a:endParaRPr sz="1400">
              <a:solidFill>
                <a:schemeClr val="lt1"/>
              </a:solidFill>
              <a:latin typeface="Montserrat ExtraBold"/>
              <a:ea typeface="Montserrat ExtraBold"/>
              <a:cs typeface="Montserrat ExtraBold"/>
              <a:sym typeface="Montserrat ExtraBold"/>
            </a:endParaRPr>
          </a:p>
          <a:p>
            <a:pPr marL="0" lvl="0" indent="0" algn="l" rtl="0">
              <a:spcBef>
                <a:spcPts val="0"/>
              </a:spcBef>
              <a:spcAft>
                <a:spcPts val="0"/>
              </a:spcAft>
              <a:buNone/>
            </a:pPr>
            <a:r>
              <a:rPr lang="en-GB" sz="1400">
                <a:solidFill>
                  <a:schemeClr val="lt1"/>
                </a:solidFill>
                <a:latin typeface="Montserrat"/>
                <a:ea typeface="Montserrat"/>
                <a:cs typeface="Montserrat"/>
                <a:sym typeface="Montserrat"/>
              </a:rPr>
              <a:t>The design should be fresh, extravagant and a true epitome of luxury - but suitable for everyday gifting situations. </a:t>
            </a:r>
            <a:endParaRPr sz="1400">
              <a:solidFill>
                <a:schemeClr val="lt1"/>
              </a:solidFill>
              <a:latin typeface="Montserrat"/>
              <a:ea typeface="Montserrat"/>
              <a:cs typeface="Montserrat"/>
              <a:sym typeface="Montserrat"/>
            </a:endParaRPr>
          </a:p>
          <a:p>
            <a:pPr marL="0" lvl="0" indent="0" algn="l" rtl="0">
              <a:spcBef>
                <a:spcPts val="0"/>
              </a:spcBef>
              <a:spcAft>
                <a:spcPts val="0"/>
              </a:spcAft>
              <a:buNone/>
            </a:pPr>
            <a:endParaRPr sz="1400">
              <a:solidFill>
                <a:schemeClr val="lt1"/>
              </a:solidFill>
              <a:latin typeface="Montserrat"/>
              <a:ea typeface="Montserrat"/>
              <a:cs typeface="Montserrat"/>
              <a:sym typeface="Montserrat"/>
            </a:endParaRPr>
          </a:p>
          <a:p>
            <a:pPr marL="0" lvl="0" indent="0" algn="l" rtl="0">
              <a:spcBef>
                <a:spcPts val="0"/>
              </a:spcBef>
              <a:spcAft>
                <a:spcPts val="0"/>
              </a:spcAft>
              <a:buNone/>
            </a:pPr>
            <a:r>
              <a:rPr lang="en-GB" sz="1400">
                <a:solidFill>
                  <a:schemeClr val="lt1"/>
                </a:solidFill>
                <a:latin typeface="Montserrat"/>
                <a:ea typeface="Montserrat"/>
                <a:cs typeface="Montserrat"/>
                <a:sym typeface="Montserrat"/>
              </a:rPr>
              <a:t>Make sure you build on the existing brand cues, while you can play with it, tweak it as long as it’s unmistakably linked to the Don Julio 1942 brand world. </a:t>
            </a:r>
            <a:endParaRPr sz="1400">
              <a:solidFill>
                <a:schemeClr val="lt1"/>
              </a:solidFill>
              <a:latin typeface="Montserrat"/>
              <a:ea typeface="Montserrat"/>
              <a:cs typeface="Montserrat"/>
              <a:sym typeface="Montserrat"/>
            </a:endParaRPr>
          </a:p>
          <a:p>
            <a:pPr marL="0" lvl="0" indent="0" algn="l" rtl="0">
              <a:spcBef>
                <a:spcPts val="0"/>
              </a:spcBef>
              <a:spcAft>
                <a:spcPts val="0"/>
              </a:spcAft>
              <a:buNone/>
            </a:pPr>
            <a:endParaRPr sz="1400">
              <a:solidFill>
                <a:schemeClr val="lt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GB" sz="1400">
                <a:solidFill>
                  <a:schemeClr val="lt1"/>
                </a:solidFill>
                <a:latin typeface="Montserrat"/>
                <a:ea typeface="Montserrat"/>
                <a:cs typeface="Montserrat"/>
                <a:sym typeface="Montserrat"/>
              </a:rPr>
              <a:t>The design can reflect sustainability elements, but the primary focus should be on being iconic and luxurious.</a:t>
            </a:r>
            <a:endParaRPr sz="1400">
              <a:solidFill>
                <a:schemeClr val="lt1"/>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D2323"/>
        </a:solidFill>
        <a:effectLst/>
      </p:bgPr>
    </p:bg>
    <p:spTree>
      <p:nvGrpSpPr>
        <p:cNvPr id="1" name="Shape 229"/>
        <p:cNvGrpSpPr/>
        <p:nvPr/>
      </p:nvGrpSpPr>
      <p:grpSpPr>
        <a:xfrm>
          <a:off x="0" y="0"/>
          <a:ext cx="0" cy="0"/>
          <a:chOff x="0" y="0"/>
          <a:chExt cx="0" cy="0"/>
        </a:xfrm>
      </p:grpSpPr>
      <p:sp>
        <p:nvSpPr>
          <p:cNvPr id="230" name="Google Shape;230;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solidFill>
                  <a:srgbClr val="F1E9DD"/>
                </a:solidFill>
                <a:latin typeface="Montserrat Black"/>
                <a:ea typeface="Montserrat Black"/>
                <a:cs typeface="Montserrat Black"/>
                <a:sym typeface="Montserrat Black"/>
              </a:rPr>
              <a:t>Brand guidelines</a:t>
            </a:r>
            <a:endParaRPr>
              <a:solidFill>
                <a:srgbClr val="F1E9DD"/>
              </a:solidFill>
              <a:latin typeface="Montserrat Black"/>
              <a:ea typeface="Montserrat Black"/>
              <a:cs typeface="Montserrat Black"/>
              <a:sym typeface="Montserrat Black"/>
            </a:endParaRPr>
          </a:p>
        </p:txBody>
      </p:sp>
      <p:sp>
        <p:nvSpPr>
          <p:cNvPr id="231" name="Google Shape;231;p4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GB" u="sng">
                <a:solidFill>
                  <a:schemeClr val="hlink"/>
                </a:solidFill>
                <a:latin typeface="Montserrat"/>
                <a:ea typeface="Montserrat"/>
                <a:cs typeface="Montserrat"/>
                <a:sym typeface="Montserrat"/>
                <a:hlinkClick r:id="rId3"/>
              </a:rPr>
              <a:t>Brand universe</a:t>
            </a:r>
            <a:endParaRPr>
              <a:solidFill>
                <a:srgbClr val="F1E9DD"/>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31E27"/>
        </a:solidFill>
        <a:effectLst/>
      </p:bgPr>
    </p:bg>
    <p:spTree>
      <p:nvGrpSpPr>
        <p:cNvPr id="1" name="Shape 235"/>
        <p:cNvGrpSpPr/>
        <p:nvPr/>
      </p:nvGrpSpPr>
      <p:grpSpPr>
        <a:xfrm>
          <a:off x="0" y="0"/>
          <a:ext cx="0" cy="0"/>
          <a:chOff x="0" y="0"/>
          <a:chExt cx="0" cy="0"/>
        </a:xfrm>
      </p:grpSpPr>
      <p:pic>
        <p:nvPicPr>
          <p:cNvPr id="236" name="Google Shape;236;p48" descr="Layer 1.png"/>
          <p:cNvPicPr preferRelativeResize="0"/>
          <p:nvPr/>
        </p:nvPicPr>
        <p:blipFill rotWithShape="1">
          <a:blip r:embed="rId3">
            <a:alphaModFix/>
          </a:blip>
          <a:srcRect/>
          <a:stretch/>
        </p:blipFill>
        <p:spPr>
          <a:xfrm>
            <a:off x="3300066" y="1618902"/>
            <a:ext cx="2543870" cy="1905697"/>
          </a:xfrm>
          <a:prstGeom prst="rect">
            <a:avLst/>
          </a:prstGeom>
          <a:noFill/>
          <a:ln>
            <a:noFill/>
          </a:ln>
        </p:spPr>
      </p:pic>
      <p:sp>
        <p:nvSpPr>
          <p:cNvPr id="237" name="Google Shape;237;p48"/>
          <p:cNvSpPr txBox="1"/>
          <p:nvPr/>
        </p:nvSpPr>
        <p:spPr>
          <a:xfrm>
            <a:off x="8148503" y="435269"/>
            <a:ext cx="514500" cy="92400"/>
          </a:xfrm>
          <a:prstGeom prst="rect">
            <a:avLst/>
          </a:prstGeom>
          <a:noFill/>
          <a:ln>
            <a:noFill/>
          </a:ln>
        </p:spPr>
        <p:txBody>
          <a:bodyPr spcFirstLastPara="1" wrap="square" lIns="19050" tIns="19050" rIns="19050" bIns="19050" anchor="ctr" anchorCtr="0">
            <a:spAutoFit/>
          </a:bodyPr>
          <a:lstStyle/>
          <a:p>
            <a:pPr marL="0" marR="0" lvl="0" indent="0" algn="ctr" rtl="0">
              <a:lnSpc>
                <a:spcPct val="70000"/>
              </a:lnSpc>
              <a:spcBef>
                <a:spcPts val="0"/>
              </a:spcBef>
              <a:spcAft>
                <a:spcPts val="0"/>
              </a:spcAft>
              <a:buClr>
                <a:srgbClr val="DFCBAD"/>
              </a:buClr>
              <a:buSzPts val="500"/>
              <a:buFont typeface="Helvetica Neue"/>
              <a:buNone/>
            </a:pPr>
            <a:r>
              <a:rPr lang="en-GB" sz="500" b="1" i="0" u="none" strike="noStrike" cap="none">
                <a:solidFill>
                  <a:srgbClr val="DFCBAD"/>
                </a:solidFill>
                <a:latin typeface="Helvetica Neue"/>
                <a:ea typeface="Helvetica Neue"/>
                <a:cs typeface="Helvetica Neue"/>
                <a:sym typeface="Helvetica Neue"/>
              </a:rPr>
              <a:t>ANALOGFOLK</a:t>
            </a:r>
            <a:endParaRPr sz="500"/>
          </a:p>
        </p:txBody>
      </p:sp>
      <p:sp>
        <p:nvSpPr>
          <p:cNvPr id="238" name="Google Shape;238;p48"/>
          <p:cNvSpPr txBox="1"/>
          <p:nvPr/>
        </p:nvSpPr>
        <p:spPr>
          <a:xfrm rot="-5400000">
            <a:off x="293463" y="4144803"/>
            <a:ext cx="1049400" cy="92400"/>
          </a:xfrm>
          <a:prstGeom prst="rect">
            <a:avLst/>
          </a:prstGeom>
          <a:noFill/>
          <a:ln>
            <a:noFill/>
          </a:ln>
        </p:spPr>
        <p:txBody>
          <a:bodyPr spcFirstLastPara="1" wrap="square" lIns="19050" tIns="19050" rIns="19050" bIns="19050" anchor="ctr" anchorCtr="0">
            <a:spAutoFit/>
          </a:bodyPr>
          <a:lstStyle/>
          <a:p>
            <a:pPr marL="0" marR="0" lvl="0" indent="0" algn="ctr" rtl="0">
              <a:lnSpc>
                <a:spcPct val="70000"/>
              </a:lnSpc>
              <a:spcBef>
                <a:spcPts val="0"/>
              </a:spcBef>
              <a:spcAft>
                <a:spcPts val="0"/>
              </a:spcAft>
              <a:buClr>
                <a:srgbClr val="DFCBAD"/>
              </a:buClr>
              <a:buSzPts val="500"/>
              <a:buFont typeface="Helvetica Neue"/>
              <a:buNone/>
            </a:pPr>
            <a:r>
              <a:rPr lang="en-GB" sz="500" b="1" i="0" u="none" strike="noStrike" cap="none">
                <a:solidFill>
                  <a:srgbClr val="DFCBAD"/>
                </a:solidFill>
                <a:latin typeface="Helvetica Neue"/>
                <a:ea typeface="Helvetica Neue"/>
                <a:cs typeface="Helvetica Neue"/>
                <a:sym typeface="Helvetica Neue"/>
              </a:rPr>
              <a:t>INTERIM DESIGN GUIDELINES</a:t>
            </a:r>
            <a:endParaRPr sz="50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1269</Words>
  <Application>Microsoft Office PowerPoint</Application>
  <PresentationFormat>Diavetítés a képernyőre (16:9 oldalarány)</PresentationFormat>
  <Paragraphs>162</Paragraphs>
  <Slides>20</Slides>
  <Notes>20</Notes>
  <HiddenSlides>0</HiddenSlides>
  <MMClips>0</MMClips>
  <ScaleCrop>false</ScaleCrop>
  <HeadingPairs>
    <vt:vector size="6" baseType="variant">
      <vt:variant>
        <vt:lpstr>Használt betűtípusok</vt:lpstr>
      </vt:variant>
      <vt:variant>
        <vt:i4>11</vt:i4>
      </vt:variant>
      <vt:variant>
        <vt:lpstr>Téma</vt:lpstr>
      </vt:variant>
      <vt:variant>
        <vt:i4>2</vt:i4>
      </vt:variant>
      <vt:variant>
        <vt:lpstr>Diacímek</vt:lpstr>
      </vt:variant>
      <vt:variant>
        <vt:i4>20</vt:i4>
      </vt:variant>
    </vt:vector>
  </HeadingPairs>
  <TitlesOfParts>
    <vt:vector size="33" baseType="lpstr">
      <vt:lpstr>Poppins Black</vt:lpstr>
      <vt:lpstr>Montserrat</vt:lpstr>
      <vt:lpstr>Times</vt:lpstr>
      <vt:lpstr>Montserrat ExtraBold</vt:lpstr>
      <vt:lpstr>Poppins</vt:lpstr>
      <vt:lpstr>Arial</vt:lpstr>
      <vt:lpstr>Montserrat Medium</vt:lpstr>
      <vt:lpstr>Montserrat Light</vt:lpstr>
      <vt:lpstr>Helvetica Neue</vt:lpstr>
      <vt:lpstr>Calibri</vt:lpstr>
      <vt:lpstr>Montserrat Black</vt:lpstr>
      <vt:lpstr>Simple Light</vt:lpstr>
      <vt:lpstr>20_BasicBlack</vt:lpstr>
      <vt:lpstr>PowerPoint-bemutató</vt:lpstr>
      <vt:lpstr>PowerPoint-bemutató</vt:lpstr>
      <vt:lpstr>MONUMENTAL CELEBRATIONS</vt:lpstr>
      <vt:lpstr>OUR  CONSUMER</vt:lpstr>
      <vt:lpstr>THEY ARE…</vt:lpstr>
      <vt:lpstr>Don Julio 1942</vt:lpstr>
      <vt:lpstr>The task</vt:lpstr>
      <vt:lpstr>Brand guidelines</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cp:lastModifiedBy>Dániel Cser</cp:lastModifiedBy>
  <cp:revision>1</cp:revision>
  <dcterms:modified xsi:type="dcterms:W3CDTF">2023-05-16T06:14:16Z</dcterms:modified>
</cp:coreProperties>
</file>