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1CFB64-9998-49B7-BDFD-02928198C9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plusz, amit beleteszel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C682CD9-01B8-40D6-A751-248581BA87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Készítette: Cseresznye</a:t>
            </a:r>
          </a:p>
        </p:txBody>
      </p:sp>
    </p:spTree>
    <p:extLst>
      <p:ext uri="{BB962C8B-B14F-4D97-AF65-F5344CB8AC3E}">
        <p14:creationId xmlns:p14="http://schemas.microsoft.com/office/powerpoint/2010/main" val="1430153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F2257F-D386-47FF-9DB0-59B0A1FE1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koncepció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9F611A1-000C-4903-BC47-D1A50FF22A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/>
          <a:lstStyle/>
          <a:p>
            <a:r>
              <a:rPr lang="hu-HU" dirty="0"/>
              <a:t>Mind imádjuk, amikor valami többet kapunk a pénzünkért</a:t>
            </a:r>
          </a:p>
          <a:p>
            <a:endParaRPr lang="hu-HU" dirty="0"/>
          </a:p>
          <a:p>
            <a:r>
              <a:rPr lang="hu-HU" dirty="0"/>
              <a:t>Amikor úgy érezzük, jó döntést hoztunk, és ezt csak magunknak köszönhetjük</a:t>
            </a:r>
          </a:p>
          <a:p>
            <a:endParaRPr lang="hu-HU" dirty="0"/>
          </a:p>
          <a:p>
            <a:r>
              <a:rPr lang="hu-HU" dirty="0"/>
              <a:t>Ha borsodi, akkor sör – de mi van, ha ebből többet hozhatok ki, mint elsőre tűnik?</a:t>
            </a:r>
          </a:p>
          <a:p>
            <a:endParaRPr lang="hu-HU" dirty="0"/>
          </a:p>
          <a:p>
            <a:r>
              <a:rPr lang="hu-HU" dirty="0"/>
              <a:t>Ha </a:t>
            </a:r>
            <a:r>
              <a:rPr lang="hu-HU" dirty="0" err="1"/>
              <a:t>grillezés</a:t>
            </a:r>
            <a:r>
              <a:rPr lang="hu-HU" dirty="0"/>
              <a:t>, akkor ínycsiklandozó húsok – de hol ebben a plusz, amit én adok hozzá?</a:t>
            </a:r>
          </a:p>
        </p:txBody>
      </p:sp>
    </p:spTree>
    <p:extLst>
      <p:ext uri="{BB962C8B-B14F-4D97-AF65-F5344CB8AC3E}">
        <p14:creationId xmlns:p14="http://schemas.microsoft.com/office/powerpoint/2010/main" val="2636725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37FCFC-08B7-4040-B16B-2614C806D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terméknév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D0AC7C-42ED-4894-9D3E-81D70FF45E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sz="5400" dirty="0"/>
              <a:t>Borsodi ráadás</a:t>
            </a:r>
          </a:p>
          <a:p>
            <a:pPr marL="0" indent="0" algn="ctr">
              <a:buNone/>
            </a:pPr>
            <a:endParaRPr lang="hu-HU" sz="3200" dirty="0"/>
          </a:p>
          <a:p>
            <a:r>
              <a:rPr lang="hu-HU" dirty="0"/>
              <a:t>A ráadás szó megfogalmazza azt a pluszt, amit a termék nyújt – mind konkrétan a főzés közben, mind érzelmileg</a:t>
            </a:r>
          </a:p>
          <a:p>
            <a:r>
              <a:rPr lang="hu-HU" dirty="0"/>
              <a:t>Jelzi a kapcsolódást az ismerthez: itt valami hasonlót várhatok, mint amiért a borsodit szeretem, mégis különleges lesz</a:t>
            </a:r>
          </a:p>
          <a:p>
            <a:r>
              <a:rPr lang="hu-HU" dirty="0"/>
              <a:t>Könnyen hozzátoldható a termékkategória: Borsodi ráadás grillpácok</a:t>
            </a:r>
          </a:p>
        </p:txBody>
      </p:sp>
    </p:spTree>
    <p:extLst>
      <p:ext uri="{BB962C8B-B14F-4D97-AF65-F5344CB8AC3E}">
        <p14:creationId xmlns:p14="http://schemas.microsoft.com/office/powerpoint/2010/main" val="1218359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13ADF5-5E66-4831-B009-C6755899A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szlogen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CCD84C-85AD-47AD-BDFD-9338E60771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740023"/>
            <a:ext cx="10394707" cy="379964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sz="5400" dirty="0"/>
              <a:t>Add hozzá magad!</a:t>
            </a:r>
          </a:p>
          <a:p>
            <a:pPr marL="0" indent="0" algn="ctr">
              <a:buNone/>
            </a:pPr>
            <a:endParaRPr lang="hu-HU" sz="5400" dirty="0"/>
          </a:p>
          <a:p>
            <a:r>
              <a:rPr lang="hu-HU" dirty="0"/>
              <a:t>Az áthallásos felszólítás egyrészt a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yourself</a:t>
            </a:r>
            <a:r>
              <a:rPr lang="hu-HU" dirty="0"/>
              <a:t> megfogalmazása, amely a </a:t>
            </a:r>
            <a:r>
              <a:rPr lang="hu-HU" dirty="0" err="1"/>
              <a:t>grillezés</a:t>
            </a:r>
            <a:r>
              <a:rPr lang="hu-HU" dirty="0"/>
              <a:t>, és tágabban az egész főzési élmény alapja: maga az alkotás folyamata</a:t>
            </a:r>
          </a:p>
          <a:p>
            <a:r>
              <a:rPr lang="hu-HU" dirty="0"/>
              <a:t>Másik jelentésében a fő üzenet megfogalmazása: te teszed különlegessé az élményt, te magad vagy a társaság „fűszere”</a:t>
            </a:r>
          </a:p>
          <a:p>
            <a:r>
              <a:rPr lang="hu-HU" dirty="0"/>
              <a:t>Merülj el az élményben, ami az élet habos oldalán vár</a:t>
            </a:r>
          </a:p>
        </p:txBody>
      </p:sp>
    </p:spTree>
    <p:extLst>
      <p:ext uri="{BB962C8B-B14F-4D97-AF65-F5344CB8AC3E}">
        <p14:creationId xmlns:p14="http://schemas.microsoft.com/office/powerpoint/2010/main" val="203352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FAF0C7-06E6-4353-B621-51CD25BD6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24" y="1955307"/>
            <a:ext cx="10396882" cy="1151965"/>
          </a:xfrm>
        </p:spPr>
        <p:txBody>
          <a:bodyPr/>
          <a:lstStyle/>
          <a:p>
            <a:pPr algn="ctr"/>
            <a:r>
              <a:rPr lang="hu-HU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841662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ő esemény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TM04033927[[fn=Fő esemény]]</Template>
  <TotalTime>24</TotalTime>
  <Words>188</Words>
  <Application>Microsoft Office PowerPoint</Application>
  <PresentationFormat>Szélesvásznú</PresentationFormat>
  <Paragraphs>23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Arial</vt:lpstr>
      <vt:lpstr>Impact</vt:lpstr>
      <vt:lpstr>Fő esemény</vt:lpstr>
      <vt:lpstr>A plusz, amit beleteszel</vt:lpstr>
      <vt:lpstr>koncepció</vt:lpstr>
      <vt:lpstr>terméknév</vt:lpstr>
      <vt:lpstr>szlogen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Nóra Cser</dc:creator>
  <cp:lastModifiedBy>Nóra Cser</cp:lastModifiedBy>
  <cp:revision>5</cp:revision>
  <dcterms:created xsi:type="dcterms:W3CDTF">2021-06-08T15:30:33Z</dcterms:created>
  <dcterms:modified xsi:type="dcterms:W3CDTF">2021-06-08T15:57:46Z</dcterms:modified>
</cp:coreProperties>
</file>