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58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D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28"/>
  </p:normalViewPr>
  <p:slideViewPr>
    <p:cSldViewPr snapToGrid="0" snapToObjects="1">
      <p:cViewPr varScale="1">
        <p:scale>
          <a:sx n="90" d="100"/>
          <a:sy n="90" d="100"/>
        </p:scale>
        <p:origin x="23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683820-BF43-814F-A95E-3968D1396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D5B4846-5E4E-0140-9393-08F8C9FAC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4DD681C-A12B-2040-B572-B59A2B35F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220-740D-AF43-B566-43E2C29581C3}" type="datetimeFigureOut">
              <a:rPr lang="hu-HU" smtClean="0"/>
              <a:t>2021. 06. 08.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3BAA0C1-C2B5-8744-83F3-70B6D2D08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08A2EC6-1BE7-D348-A735-BDD1572D2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75D3-9B4C-E24D-B51F-8EAA1CDB8A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606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95539C-66CF-9447-9CC1-8B30FE89F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260AD30-14D9-6148-9677-A8DFE73EB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98EA3FF-43BA-B847-B080-DFCA30033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220-740D-AF43-B566-43E2C29581C3}" type="datetimeFigureOut">
              <a:rPr lang="hu-HU" smtClean="0"/>
              <a:t>2021. 06. 08.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CB2811B-A696-5148-BCF9-2A51D644B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2D6FB17-5795-CC41-A947-5F8945AF0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75D3-9B4C-E24D-B51F-8EAA1CDB8A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593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097EDBFE-6BF7-2242-B249-301176920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DBA92C9-89A1-F348-8F6E-44E16D7FA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200BD98-87B7-4C41-BB92-5E425230D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220-740D-AF43-B566-43E2C29581C3}" type="datetimeFigureOut">
              <a:rPr lang="hu-HU" smtClean="0"/>
              <a:t>2021. 06. 08.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5EE93A9-3020-CA4A-8E19-AC45F59B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5726D68-539A-5C43-8F1B-B0EEBA22F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75D3-9B4C-E24D-B51F-8EAA1CDB8A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889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5C0BEF-6A68-4A43-9543-A49A509EE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721B479-4F18-8446-AD5D-FBB941C27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64472CB-7187-0A43-9266-5B439D942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220-740D-AF43-B566-43E2C29581C3}" type="datetimeFigureOut">
              <a:rPr lang="hu-HU" smtClean="0"/>
              <a:t>2021. 06. 08.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A48C42E-E777-C24C-8C8E-7E6265A24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D072A39-D04C-C843-A365-18C3CD733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75D3-9B4C-E24D-B51F-8EAA1CDB8A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784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CE8C8B-0B60-7343-81DD-D34C7C27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C4AF4F6-9C9A-944B-9F57-AE9CD6F3E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AAC9496-19B0-9049-B33D-6F5AA354B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220-740D-AF43-B566-43E2C29581C3}" type="datetimeFigureOut">
              <a:rPr lang="hu-HU" smtClean="0"/>
              <a:t>2021. 06. 08.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7B84F48-DE87-F847-A356-6DF66E2A3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77C767C-627F-BC4B-BD30-42BA79FC6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75D3-9B4C-E24D-B51F-8EAA1CDB8A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003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E4B3A9-62E3-4545-928D-ECCC32248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11BC963-323B-DB44-B3EF-10CABE39B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B65E9CB-E18F-0644-8B9C-14DC263EA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06F7E52-4A78-B543-945E-8D715BE13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220-740D-AF43-B566-43E2C29581C3}" type="datetimeFigureOut">
              <a:rPr lang="hu-HU" smtClean="0"/>
              <a:t>2021. 06. 08.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D06D347-93D1-B84A-B4A8-12A96DE7F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11ADC45-DA9E-2E47-A248-B1608510C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75D3-9B4C-E24D-B51F-8EAA1CDB8A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051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686C6A-EAC0-FB4B-A0D1-AF38B7183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3657F4A-B020-7140-BFDD-E085D7100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74ACBBC-CFFE-034A-B422-D57A18793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7548277-7732-BA42-A1CE-CFA26B35A9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74DF4AC-31E5-D34C-8A6B-59FF028343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0D82572-9C78-2E4F-A911-E97E5DC5F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220-740D-AF43-B566-43E2C29581C3}" type="datetimeFigureOut">
              <a:rPr lang="hu-HU" smtClean="0"/>
              <a:t>2021. 06. 08.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84B67D13-539F-7443-84A6-FB8EA14A7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0B196A8-BC9C-5E40-AD52-602577D14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75D3-9B4C-E24D-B51F-8EAA1CDB8A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372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18EB17-EA34-6A4E-AFFC-0748B9612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294A2E8F-8854-FA41-A162-FB8888F7A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220-740D-AF43-B566-43E2C29581C3}" type="datetimeFigureOut">
              <a:rPr lang="hu-HU" smtClean="0"/>
              <a:t>2021. 06. 08.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EBDE8250-34C5-5E49-84F0-4742951C6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DC7B34E-E43C-C044-AC54-1DE2F20B2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75D3-9B4C-E24D-B51F-8EAA1CDB8A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687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F3AFF537-A16D-B044-9DC6-A0B831D00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220-740D-AF43-B566-43E2C29581C3}" type="datetimeFigureOut">
              <a:rPr lang="hu-HU" smtClean="0"/>
              <a:t>2021. 06. 08.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DF673659-FEAD-FD4A-893D-0F21B059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10E3831-20B8-A74A-A2D5-0454A605A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75D3-9B4C-E24D-B51F-8EAA1CDB8A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974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34364A0-36E8-3045-8195-95D3CAEDC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4CB4BDC-A460-B44A-B85A-B0C1B6C92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A670B32-2AFF-224C-8592-7AC8F073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CC80D8B-404D-2E49-B03B-77D0F819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220-740D-AF43-B566-43E2C29581C3}" type="datetimeFigureOut">
              <a:rPr lang="hu-HU" smtClean="0"/>
              <a:t>2021. 06. 08.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07E4BB2-6230-084A-9C0E-F2CF34F20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01C861D-7E16-064C-8D93-BDF47097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75D3-9B4C-E24D-B51F-8EAA1CDB8A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34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BD9EF05-ECC9-8846-B61E-5DE0447D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523F6A7-7934-AF4B-9DD9-F6787E4F76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C9ECCE1-F529-BE4C-B77F-48E3322F6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B71BB2D-C7B3-9747-8529-FBFCB622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220-740D-AF43-B566-43E2C29581C3}" type="datetimeFigureOut">
              <a:rPr lang="hu-HU" smtClean="0"/>
              <a:t>2021. 06. 08.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194D895-2D63-684E-88C5-D71856E5C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8539BEC-FDA4-504D-958B-F75FE198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75D3-9B4C-E24D-B51F-8EAA1CDB8A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97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49F2E54E-9B59-0D45-8CA0-A11F28FA3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999EBAE-0981-F047-897A-39A1A0F06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860DAB0-1F20-314D-A6AF-F2F412902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E8220-740D-AF43-B566-43E2C29581C3}" type="datetimeFigureOut">
              <a:rPr lang="hu-HU" smtClean="0"/>
              <a:t>2021. 06. 08.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DD61E53-6766-F443-8176-30E50719B2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61860EA-BB9F-2841-BDDF-CC0844F91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75D3-9B4C-E24D-B51F-8EAA1CDB8A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297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1EA498-AEAC-814C-B876-7BCA25D25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8738" y="1928813"/>
            <a:ext cx="4048125" cy="2387600"/>
          </a:xfrm>
        </p:spPr>
        <p:txBody>
          <a:bodyPr>
            <a:normAutofit/>
          </a:bodyPr>
          <a:lstStyle/>
          <a:p>
            <a:pPr algn="l">
              <a:lnSpc>
                <a:spcPts val="5580"/>
              </a:lnSpc>
            </a:pPr>
            <a:r>
              <a:rPr lang="hu-HU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BORSODI</a:t>
            </a:r>
            <a:br>
              <a:rPr lang="hu-HU" spc="300" dirty="0">
                <a:solidFill>
                  <a:schemeClr val="bg1"/>
                </a:solidFill>
                <a:latin typeface="Haettenschweiler" panose="020B0706040902060204" pitchFamily="34" charset="0"/>
              </a:rPr>
            </a:br>
            <a:r>
              <a:rPr lang="hu-HU" sz="40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x</a:t>
            </a:r>
            <a:br>
              <a:rPr lang="hu-HU" spc="300" dirty="0">
                <a:solidFill>
                  <a:schemeClr val="bg1"/>
                </a:solidFill>
                <a:latin typeface="Haettenschweiler" panose="020B0706040902060204" pitchFamily="34" charset="0"/>
              </a:rPr>
            </a:br>
            <a:r>
              <a:rPr lang="hu-HU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PADLIZSÁN</a:t>
            </a:r>
          </a:p>
        </p:txBody>
      </p:sp>
      <p:pic>
        <p:nvPicPr>
          <p:cNvPr id="5" name="Kép 4" descr="A képen edények, vektorgrafika látható&#10;&#10;Automatikusan generált leírás">
            <a:extLst>
              <a:ext uri="{FF2B5EF4-FFF2-40B4-BE49-F238E27FC236}">
                <a16:creationId xmlns:a16="http://schemas.microsoft.com/office/drawing/2014/main" id="{BCD1B5C7-471A-8C42-8D1D-AC52E4B76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137" y="2311518"/>
            <a:ext cx="2024062" cy="200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1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43D5A29-5154-2F44-AB0D-96EC4519F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3657600"/>
            <a:ext cx="11482387" cy="3200400"/>
          </a:xfrm>
        </p:spPr>
        <p:txBody>
          <a:bodyPr>
            <a:normAutofit/>
          </a:bodyPr>
          <a:lstStyle/>
          <a:p>
            <a:pPr marL="0" indent="0" algn="r">
              <a:lnSpc>
                <a:spcPct val="100000"/>
              </a:lnSpc>
              <a:buNone/>
            </a:pPr>
            <a:r>
              <a:rPr lang="hu-HU" sz="48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HOGYAN LEHET EGY KÖZÖSSÉG ÖSSZETARTÁSÁT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hu-HU" sz="48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ÉS A VALAHOVA TARTOZÁS ÖRÖMÉT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hu-HU" sz="48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EGY SZÓBAN KIFEJEZNI?</a:t>
            </a:r>
          </a:p>
        </p:txBody>
      </p:sp>
    </p:spTree>
    <p:extLst>
      <p:ext uri="{BB962C8B-B14F-4D97-AF65-F5344CB8AC3E}">
        <p14:creationId xmlns:p14="http://schemas.microsoft.com/office/powerpoint/2010/main" val="2322048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43D5A29-5154-2F44-AB0D-96EC4519F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628650"/>
            <a:ext cx="10610850" cy="6000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CSAPATHOZ tartozni túl általános.</a:t>
            </a:r>
          </a:p>
          <a:p>
            <a:pPr marL="0" indent="0">
              <a:buNone/>
            </a:pPr>
            <a:endParaRPr lang="hu-HU" sz="4000" spc="300" dirty="0">
              <a:solidFill>
                <a:schemeClr val="bg1"/>
              </a:solidFill>
              <a:latin typeface="Haettenschweiler" panose="020B0706040902060204" pitchFamily="34" charset="0"/>
            </a:endParaRPr>
          </a:p>
          <a:p>
            <a:pPr marL="0" indent="0">
              <a:buNone/>
            </a:pPr>
            <a:r>
              <a:rPr lang="hu-HU" sz="40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BANDÁHOZ tartozni balhésnak hangzik.</a:t>
            </a:r>
          </a:p>
          <a:p>
            <a:pPr marL="0" indent="0">
              <a:buNone/>
            </a:pPr>
            <a:endParaRPr lang="hu-HU" sz="4000" spc="300" dirty="0">
              <a:solidFill>
                <a:schemeClr val="bg1"/>
              </a:solidFill>
              <a:latin typeface="Haettenschweiler" panose="020B0706040902060204" pitchFamily="34" charset="0"/>
            </a:endParaRPr>
          </a:p>
          <a:p>
            <a:pPr marL="0" indent="0">
              <a:buNone/>
            </a:pPr>
            <a:r>
              <a:rPr lang="hu-HU" sz="40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A GENG és a KRÚ túl GEN Z.</a:t>
            </a:r>
          </a:p>
          <a:p>
            <a:pPr marL="0" indent="0">
              <a:buNone/>
            </a:pPr>
            <a:endParaRPr lang="hu-HU" sz="4000" spc="300" dirty="0">
              <a:solidFill>
                <a:schemeClr val="bg1"/>
              </a:solidFill>
              <a:latin typeface="Haettenschweiler" panose="020B0706040902060204" pitchFamily="34" charset="0"/>
            </a:endParaRPr>
          </a:p>
          <a:p>
            <a:pPr marL="0" indent="0">
              <a:buNone/>
            </a:pPr>
            <a:r>
              <a:rPr lang="hu-HU" sz="40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A KLUB pedig túl hivatalos.</a:t>
            </a:r>
          </a:p>
          <a:p>
            <a:pPr marL="0" indent="0">
              <a:buNone/>
            </a:pPr>
            <a:endParaRPr lang="hu-HU" sz="4000" spc="300" dirty="0">
              <a:solidFill>
                <a:schemeClr val="bg1"/>
              </a:solidFill>
              <a:latin typeface="Haettenschweiler" panose="020B0706040902060204" pitchFamily="34" charset="0"/>
            </a:endParaRPr>
          </a:p>
          <a:p>
            <a:pPr marL="0" indent="0">
              <a:buNone/>
            </a:pPr>
            <a:endParaRPr lang="hu-HU" sz="4000" spc="300" dirty="0">
              <a:solidFill>
                <a:schemeClr val="bg1"/>
              </a:solidFill>
              <a:latin typeface="Haettenschweiler" panose="020B0706040902060204" pitchFamily="34" charset="0"/>
            </a:endParaRP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40F68D2B-9EE9-1F4A-A647-F6B28AC9E23F}"/>
              </a:ext>
            </a:extLst>
          </p:cNvPr>
          <p:cNvSpPr txBox="1">
            <a:spLocks/>
          </p:cNvSpPr>
          <p:nvPr/>
        </p:nvSpPr>
        <p:spPr>
          <a:xfrm>
            <a:off x="7910514" y="5672138"/>
            <a:ext cx="3809999" cy="1185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u-HU" sz="48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...és a BRANCS?</a:t>
            </a:r>
          </a:p>
        </p:txBody>
      </p:sp>
    </p:spTree>
    <p:extLst>
      <p:ext uri="{BB962C8B-B14F-4D97-AF65-F5344CB8AC3E}">
        <p14:creationId xmlns:p14="http://schemas.microsoft.com/office/powerpoint/2010/main" val="407349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43D5A29-5154-2F44-AB0D-96EC4519F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585788"/>
            <a:ext cx="10610850" cy="59150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0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EGY BRANCSNAK JÓ ÉRZÉS A RÉSZE LENNI. </a:t>
            </a:r>
            <a:br>
              <a:rPr lang="hu-HU" sz="4000" spc="300" dirty="0">
                <a:solidFill>
                  <a:schemeClr val="bg1"/>
                </a:solidFill>
                <a:latin typeface="Haettenschweiler" panose="020B0706040902060204" pitchFamily="34" charset="0"/>
              </a:rPr>
            </a:br>
            <a:r>
              <a:rPr lang="hu-HU" sz="40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RÉGI ÉS SZOROS KÖTELÉKEKET SUGALL.</a:t>
            </a:r>
          </a:p>
          <a:p>
            <a:pPr marL="0" indent="0" algn="ctr">
              <a:buNone/>
            </a:pPr>
            <a:r>
              <a:rPr lang="hu-HU" sz="40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MEG PERSZE JÓ HANGULATOT.</a:t>
            </a:r>
          </a:p>
          <a:p>
            <a:pPr marL="0" indent="0" algn="ctr">
              <a:buNone/>
            </a:pPr>
            <a:endParaRPr lang="hu-HU" sz="4800" spc="300" dirty="0">
              <a:solidFill>
                <a:schemeClr val="bg1"/>
              </a:solidFill>
              <a:latin typeface="Haettenschweiler" panose="020B0706040902060204" pitchFamily="34" charset="0"/>
            </a:endParaRPr>
          </a:p>
          <a:p>
            <a:pPr marL="0" indent="0" algn="ctr">
              <a:buNone/>
            </a:pPr>
            <a:r>
              <a:rPr lang="hu-HU" sz="48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„JÓ SRÁCOK EZEK, CSAK NÉHA TÚLSÁGOSAN IS JÓL MULATNAK.”</a:t>
            </a:r>
          </a:p>
          <a:p>
            <a:pPr marL="0" indent="0" algn="ctr">
              <a:buNone/>
            </a:pPr>
            <a:endParaRPr lang="hu-HU" sz="4800" spc="300" dirty="0">
              <a:solidFill>
                <a:schemeClr val="bg1"/>
              </a:solidFill>
              <a:latin typeface="Haettenschweiler" panose="020B0706040902060204" pitchFamily="34" charset="0"/>
            </a:endParaRPr>
          </a:p>
          <a:p>
            <a:pPr marL="0" indent="0" algn="ctr">
              <a:buNone/>
            </a:pPr>
            <a:r>
              <a:rPr lang="hu-HU" sz="40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PONT, MINT A CÉLKÖZÖNSÉGÜNK. </a:t>
            </a:r>
          </a:p>
        </p:txBody>
      </p:sp>
    </p:spTree>
    <p:extLst>
      <p:ext uri="{BB962C8B-B14F-4D97-AF65-F5344CB8AC3E}">
        <p14:creationId xmlns:p14="http://schemas.microsoft.com/office/powerpoint/2010/main" val="358553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43D5A29-5154-2F44-AB0D-96EC4519F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06" y="457200"/>
            <a:ext cx="11482387" cy="32004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48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OKÉ, DE HOGYAN EMELJÜK KI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48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AZ EGYÉN ÉS A TERMÉK SZEREPÉT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48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EBBEN A BRANCSBAN?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E4143B23-011A-F141-A8C2-CF3DDF39A32F}"/>
              </a:ext>
            </a:extLst>
          </p:cNvPr>
          <p:cNvSpPr txBox="1">
            <a:spLocks/>
          </p:cNvSpPr>
          <p:nvPr/>
        </p:nvSpPr>
        <p:spPr>
          <a:xfrm>
            <a:off x="8570119" y="5243512"/>
            <a:ext cx="3267074" cy="1157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u-HU" sz="48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SZLOGENNEL.</a:t>
            </a:r>
          </a:p>
        </p:txBody>
      </p:sp>
    </p:spTree>
    <p:extLst>
      <p:ext uri="{BB962C8B-B14F-4D97-AF65-F5344CB8AC3E}">
        <p14:creationId xmlns:p14="http://schemas.microsoft.com/office/powerpoint/2010/main" val="329934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>
            <a:extLst>
              <a:ext uri="{FF2B5EF4-FFF2-40B4-BE49-F238E27FC236}">
                <a16:creationId xmlns:a16="http://schemas.microsoft.com/office/drawing/2014/main" id="{F1A6814E-61C2-6445-B3ED-94FEC456A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575" y="2628900"/>
            <a:ext cx="10610850" cy="1471613"/>
          </a:xfrm>
        </p:spPr>
        <p:txBody>
          <a:bodyPr>
            <a:normAutofit/>
          </a:bodyPr>
          <a:lstStyle/>
          <a:p>
            <a:pPr marL="0" indent="0" algn="ctr">
              <a:lnSpc>
                <a:spcPts val="4460"/>
              </a:lnSpc>
              <a:spcBef>
                <a:spcPts val="0"/>
              </a:spcBef>
              <a:buNone/>
            </a:pPr>
            <a:r>
              <a:rPr lang="hu-HU" sz="48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BORSODI BRANCS.</a:t>
            </a:r>
          </a:p>
          <a:p>
            <a:pPr marL="0" indent="0" algn="ctr">
              <a:lnSpc>
                <a:spcPts val="4460"/>
              </a:lnSpc>
              <a:spcBef>
                <a:spcPts val="0"/>
              </a:spcBef>
              <a:buNone/>
            </a:pPr>
            <a:r>
              <a:rPr lang="hu-HU" sz="4800" spc="300" dirty="0">
                <a:solidFill>
                  <a:schemeClr val="bg1"/>
                </a:solidFill>
                <a:latin typeface="Haettenschweiler" panose="020B0706040902060204" pitchFamily="34" charset="0"/>
              </a:rPr>
              <a:t>adj bele valami maradandót.</a:t>
            </a:r>
          </a:p>
        </p:txBody>
      </p:sp>
    </p:spTree>
    <p:extLst>
      <p:ext uri="{BB962C8B-B14F-4D97-AF65-F5344CB8AC3E}">
        <p14:creationId xmlns:p14="http://schemas.microsoft.com/office/powerpoint/2010/main" val="2383591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113</Words>
  <Application>Microsoft Macintosh PowerPoint</Application>
  <PresentationFormat>Szélesvásznú</PresentationFormat>
  <Paragraphs>24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Haettenschweiler</vt:lpstr>
      <vt:lpstr>Office-téma</vt:lpstr>
      <vt:lpstr>BORSODI x PADLIZSÁN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BORSODI x PADLIZSÁN</dc:title>
  <dc:creator>Barna Baranyai</dc:creator>
  <cp:lastModifiedBy>Barna Baranyai</cp:lastModifiedBy>
  <cp:revision>7</cp:revision>
  <dcterms:created xsi:type="dcterms:W3CDTF">2021-06-08T10:58:31Z</dcterms:created>
  <dcterms:modified xsi:type="dcterms:W3CDTF">2021-06-08T12:36:06Z</dcterms:modified>
</cp:coreProperties>
</file>