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F43B2E-0D4B-43FD-B0F0-FD6F9E795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75B0B91-903B-4022-AF2A-5B3B54685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8E7782-D0EE-40A2-B9F0-15308950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772C5A-91E6-4D65-A757-B93EBC58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7C4E03-35C7-4AF0-8BCE-F6497E2F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33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F008A3-2A4C-43A7-8F45-A20BF1BF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188C331-70B8-4411-9CDB-7379B5C4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E07C7C-0485-41E2-8378-2FEF4A6F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F3B350-213F-4E05-BF51-8ABA0B50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D5F294-989B-4B43-A90A-CA76E8A9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99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868CECE-875D-4B0B-8A48-F6C23BE7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F9F60A1-F391-4809-856E-1D005E193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19D229-D161-45D4-A83F-1002669E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547DCBF-3A39-4B61-A8CD-4CF1A674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454C3C-6585-41E2-A8AA-88B9DAAD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53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78636F-A21E-48A8-B59E-6A1EB65E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FB10C3-0AEB-4B2B-8FC1-1E580D857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F69A53-5D56-47A8-BE09-23212266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8FB3D7-BB58-4099-BA42-E39630E0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F89F62-159C-47CC-A3C7-8EA86DFE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6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97912F-8443-48C4-ABE8-D99F809F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D2C24AE-D37F-4E4D-B318-3187E5365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3F2009-0E58-4751-832C-BE1B9539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B3798F-1E5F-4CE9-B581-980A6E60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35C481-50DB-4323-8CF6-EBA8FBE6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38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03443C-22FE-4A53-B9CD-83577DAF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6A1064-76DE-4E88-BC84-FE890598E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A7269A9-13B0-4F54-B972-AC74D225F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67A9192-2617-4191-AD7F-1600C71E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4874B0E-032F-4603-9E0F-FFD30942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56C6BB-F3C9-4214-A755-CD8763B5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9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8C600C-4123-4FE6-B193-54A5643E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4ABC95F-74EE-4731-B7BD-F3374D056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9B2BFF9-6BE2-4343-B6B5-7F1BED785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3D86B89-366B-47F1-8A97-B9482007C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DC61D35-1A96-4249-B9B0-69906A6FA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1196190-37DC-4852-AC09-A1F2C29E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A9E487C-DF6F-421E-BF86-35125656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63EDBBB-4192-4CF5-AAAE-49AC44E6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33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C44E7B-FE4F-4E3D-8358-236A72B1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61EA697-7456-4312-9E85-89480E3C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FF06604-528E-4909-8D06-EE5ED29F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83CE4E3-6AF2-41A5-BCB7-BD00F60F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50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F48FCF1-433B-4AA2-9B47-62C9C874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174A7DE-D8B5-42E0-9E55-0DC7643F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513869A-1BF3-481C-AF97-00B01DAE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12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20B9EB-FB2F-4E4B-A13C-79CF87B3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1F8057-C48D-439F-9916-B35F83B8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0E805D4-2EFD-4DFF-9574-1F62B5053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DE08DE2-F243-44AF-AF4F-E27E1B3F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EAF91B0-64F1-4433-AE1A-D0D7CD01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89FC0F-84DA-4554-86D2-016646A0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91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6C6CBF-C1EC-466E-A65D-C3E345A5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B8FCEBD-C536-4CA1-8CA5-78A8340E7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DF60A7-B13F-4D83-9DDF-1DCADE765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B48A427-13AE-4CC5-AFBD-C1794093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28C3CF4-8B78-4B68-AE32-1EB6D5B6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4B8AAD-CF4A-41FF-A4BA-8A4437C8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3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8702888-D322-443C-B2D4-93D06DC5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916310-FD21-42A2-A9F4-D8E29A7E4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CC86E7-EF9C-4E75-9A90-7D8AA735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C37F-6D4C-4A0D-9A4C-B0D969A970A7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F6B7F1-5C6A-4E97-9141-C47044DE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54E3ED-0BE8-42E9-868A-B85AE9F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6245-4F55-44B9-B9FB-0D8A5C9023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15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2534D-DC1B-8149-BBC3-D82A25BC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"/>
            <a:ext cx="12192000" cy="685568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2B33C9D-F5AD-4C57-8073-99E39FC7E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19" y="2247647"/>
            <a:ext cx="9144000" cy="1013197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BORSODI PARÁZS</a:t>
            </a:r>
            <a:r>
              <a:rPr lang="hu-HU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78C256D-6ADB-4A50-8C9E-4E5CBD79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84" y="3228266"/>
            <a:ext cx="4312596" cy="737782"/>
          </a:xfrm>
        </p:spPr>
        <p:txBody>
          <a:bodyPr>
            <a:normAutofit/>
          </a:bodyPr>
          <a:lstStyle/>
          <a:p>
            <a:pPr algn="l"/>
            <a:r>
              <a:rPr lang="hu-HU" sz="4000" b="1" dirty="0" err="1">
                <a:solidFill>
                  <a:schemeClr val="bg1"/>
                </a:solidFill>
                <a:latin typeface="+mj-lt"/>
              </a:rPr>
              <a:t>Izzítsd</a:t>
            </a:r>
            <a:r>
              <a:rPr lang="hu-HU" sz="4000" b="1" dirty="0">
                <a:solidFill>
                  <a:schemeClr val="bg1"/>
                </a:solidFill>
                <a:latin typeface="+mj-lt"/>
              </a:rPr>
              <a:t> az ízeket!</a:t>
            </a:r>
          </a:p>
        </p:txBody>
      </p:sp>
    </p:spTree>
    <p:extLst>
      <p:ext uri="{BB962C8B-B14F-4D97-AF65-F5344CB8AC3E}">
        <p14:creationId xmlns:p14="http://schemas.microsoft.com/office/powerpoint/2010/main" val="93445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F12A6-9A89-EC4B-B916-801484483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"/>
            <a:ext cx="12192000" cy="685568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07AB7C1-280A-4F38-8D0E-5B76DCD4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352F"/>
                </a:solidFill>
              </a:rPr>
              <a:t>BORSODI PARÁZS – </a:t>
            </a:r>
            <a:r>
              <a:rPr lang="hu-HU" b="1" dirty="0" err="1">
                <a:solidFill>
                  <a:srgbClr val="00352F"/>
                </a:solidFill>
              </a:rPr>
              <a:t>Izzítsd</a:t>
            </a:r>
            <a:r>
              <a:rPr lang="hu-HU" b="1" dirty="0">
                <a:solidFill>
                  <a:srgbClr val="00352F"/>
                </a:solidFill>
              </a:rPr>
              <a:t> az ízeket!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3F9812-191A-4371-8027-A688855E1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362"/>
            <a:ext cx="9518515" cy="5027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rgbClr val="00352F"/>
                </a:solidFill>
              </a:rPr>
              <a:t>A parázsról egyértelműen a </a:t>
            </a:r>
            <a:r>
              <a:rPr lang="hu-HU" sz="2400" dirty="0" err="1">
                <a:solidFill>
                  <a:srgbClr val="00352F"/>
                </a:solidFill>
              </a:rPr>
              <a:t>grillezésre</a:t>
            </a:r>
            <a:r>
              <a:rPr lang="hu-HU" sz="2400" dirty="0">
                <a:solidFill>
                  <a:srgbClr val="00352F"/>
                </a:solidFill>
              </a:rPr>
              <a:t> asszociálunk, ami az új termék legfontosabb felhasználási területe. A </a:t>
            </a:r>
            <a:r>
              <a:rPr lang="hu-HU" sz="2400" b="1" dirty="0">
                <a:solidFill>
                  <a:srgbClr val="00352F"/>
                </a:solidFill>
              </a:rPr>
              <a:t>BORSODI PARÁZS</a:t>
            </a:r>
            <a:r>
              <a:rPr lang="hu-HU" sz="2400" dirty="0">
                <a:solidFill>
                  <a:srgbClr val="00352F"/>
                </a:solidFill>
              </a:rPr>
              <a:t> egy jól csengő név, amit a szlogen tesz teljessé.</a:t>
            </a:r>
            <a:br>
              <a:rPr lang="hu-HU" sz="2400" dirty="0">
                <a:solidFill>
                  <a:srgbClr val="00352F"/>
                </a:solidFill>
              </a:rPr>
            </a:br>
            <a:r>
              <a:rPr lang="hu-HU" sz="2400" dirty="0">
                <a:solidFill>
                  <a:srgbClr val="00352F"/>
                </a:solidFill>
              </a:rPr>
              <a:t>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352F"/>
                </a:solidFill>
              </a:rPr>
              <a:t>Az </a:t>
            </a:r>
            <a:r>
              <a:rPr lang="hu-HU" sz="2400" b="1" dirty="0" err="1">
                <a:solidFill>
                  <a:srgbClr val="00352F"/>
                </a:solidFill>
              </a:rPr>
              <a:t>Izzítsd</a:t>
            </a:r>
            <a:r>
              <a:rPr lang="hu-HU" sz="2400" b="1" dirty="0">
                <a:solidFill>
                  <a:srgbClr val="00352F"/>
                </a:solidFill>
              </a:rPr>
              <a:t> az ízeket! </a:t>
            </a:r>
            <a:r>
              <a:rPr lang="hu-HU" sz="2400" dirty="0">
                <a:solidFill>
                  <a:srgbClr val="00352F"/>
                </a:solidFill>
              </a:rPr>
              <a:t>egyrészt visszautal a parázsra, másrészt pedig jelöli a terméket, amely a fűszerezés, ízesítés funkcióját tölti be. Az alliteráló szlogen fülbemászó, beszédes és megidézi a nyári grillpartik izzó hangulatát. </a:t>
            </a:r>
          </a:p>
        </p:txBody>
      </p:sp>
    </p:spTree>
    <p:extLst>
      <p:ext uri="{BB962C8B-B14F-4D97-AF65-F5344CB8AC3E}">
        <p14:creationId xmlns:p14="http://schemas.microsoft.com/office/powerpoint/2010/main" val="136075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2534D-DC1B-8149-BBC3-D82A25BC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"/>
            <a:ext cx="12192000" cy="6855684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478C256D-6ADB-4A50-8C9E-4E5CBD79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84" y="3228266"/>
            <a:ext cx="5350214" cy="9027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sz="2600" b="1" dirty="0">
                <a:solidFill>
                  <a:schemeClr val="bg1"/>
                </a:solidFill>
                <a:latin typeface="+mj-lt"/>
              </a:rPr>
              <a:t>Készítette: </a:t>
            </a:r>
          </a:p>
          <a:p>
            <a:pPr algn="l"/>
            <a:r>
              <a:rPr lang="hu-HU" sz="3800" b="1" dirty="0">
                <a:solidFill>
                  <a:schemeClr val="bg1"/>
                </a:solidFill>
                <a:latin typeface="+mj-lt"/>
              </a:rPr>
              <a:t>Mángold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1ADF24A4-1AB8-174C-963B-1FD66ACA46ED}"/>
              </a:ext>
            </a:extLst>
          </p:cNvPr>
          <p:cNvSpPr txBox="1">
            <a:spLocks/>
          </p:cNvSpPr>
          <p:nvPr/>
        </p:nvSpPr>
        <p:spPr>
          <a:xfrm>
            <a:off x="616084" y="4051876"/>
            <a:ext cx="5350214" cy="325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dirty="0" err="1">
                <a:solidFill>
                  <a:schemeClr val="bg1"/>
                </a:solidFill>
              </a:rPr>
              <a:t>Copy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8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87</Words>
  <Application>Microsoft Macintosh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Office-téma</vt:lpstr>
      <vt:lpstr>BORSODI PARÁZS </vt:lpstr>
      <vt:lpstr>BORSODI PARÁZS – Izzítsd az ízeket!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BORSODI GRILLPÁC</dc:title>
  <dc:creator>Orbán Kinga</dc:creator>
  <cp:lastModifiedBy>Microsoft Office User</cp:lastModifiedBy>
  <cp:revision>11</cp:revision>
  <dcterms:created xsi:type="dcterms:W3CDTF">2021-06-08T14:25:18Z</dcterms:created>
  <dcterms:modified xsi:type="dcterms:W3CDTF">2021-06-08T15:40:13Z</dcterms:modified>
</cp:coreProperties>
</file>