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5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3" d="100"/>
          <a:sy n="103" d="100"/>
        </p:scale>
        <p:origin x="138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F10D7-284A-4F6A-A5AA-5239F142BDB0}" type="datetimeFigureOut">
              <a:rPr lang="hu-HU" smtClean="0"/>
              <a:t>2021. 06. 08.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4BA68-246B-483C-8441-B22732ED01E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278913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áma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F10D7-284A-4F6A-A5AA-5239F142BDB0}" type="datetimeFigureOut">
              <a:rPr lang="hu-HU" smtClean="0"/>
              <a:t>2021. 06. 08.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4BA68-246B-483C-8441-B22732ED01E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897783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F10D7-284A-4F6A-A5AA-5239F142BDB0}" type="datetimeFigureOut">
              <a:rPr lang="hu-HU" smtClean="0"/>
              <a:t>2021. 06. 08.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4BA68-246B-483C-8441-B22732ED01E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247329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hu-HU"/>
              <a:t>Mintaszöveg szerkesztése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F10D7-284A-4F6A-A5AA-5239F142BDB0}" type="datetimeFigureOut">
              <a:rPr lang="hu-HU" smtClean="0"/>
              <a:t>2021. 06. 08.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4BA68-246B-483C-8441-B22732ED01E7}" type="slidenum">
              <a:rPr lang="hu-HU" smtClean="0"/>
              <a:t>‹#›</a:t>
            </a:fld>
            <a:endParaRPr lang="hu-HU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92347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F10D7-284A-4F6A-A5AA-5239F142BDB0}" type="datetimeFigureOut">
              <a:rPr lang="hu-HU" smtClean="0"/>
              <a:t>2021. 06. 08.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4BA68-246B-483C-8441-B22732ED01E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616145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hasá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F10D7-284A-4F6A-A5AA-5239F142BDB0}" type="datetimeFigureOut">
              <a:rPr lang="hu-HU" smtClean="0"/>
              <a:t>2021. 06. 08.</a:t>
            </a:fld>
            <a:endParaRPr lang="hu-H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4BA68-246B-483C-8441-B22732ED01E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300297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éphasá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F10D7-284A-4F6A-A5AA-5239F142BDB0}" type="datetimeFigureOut">
              <a:rPr lang="hu-HU" smtClean="0"/>
              <a:t>2021. 06. 08.</a:t>
            </a:fld>
            <a:endParaRPr lang="hu-H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4BA68-246B-483C-8441-B22732ED01E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006486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F10D7-284A-4F6A-A5AA-5239F142BDB0}" type="datetimeFigureOut">
              <a:rPr lang="hu-HU" smtClean="0"/>
              <a:t>2021. 06. 08.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4BA68-246B-483C-8441-B22732ED01E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468599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F10D7-284A-4F6A-A5AA-5239F142BDB0}" type="datetimeFigureOut">
              <a:rPr lang="hu-HU" smtClean="0"/>
              <a:t>2021. 06. 08.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4BA68-246B-483C-8441-B22732ED01E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531891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F10D7-284A-4F6A-A5AA-5239F142BDB0}" type="datetimeFigureOut">
              <a:rPr lang="hu-HU" smtClean="0"/>
              <a:t>2021. 06. 08.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4BA68-246B-483C-8441-B22732ED01E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428180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F10D7-284A-4F6A-A5AA-5239F142BDB0}" type="datetimeFigureOut">
              <a:rPr lang="hu-HU" smtClean="0"/>
              <a:t>2021. 06. 08.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4BA68-246B-483C-8441-B22732ED01E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340853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F10D7-284A-4F6A-A5AA-5239F142BDB0}" type="datetimeFigureOut">
              <a:rPr lang="hu-HU" smtClean="0"/>
              <a:t>2021. 06. 08.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4BA68-246B-483C-8441-B22732ED01E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930709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F10D7-284A-4F6A-A5AA-5239F142BDB0}" type="datetimeFigureOut">
              <a:rPr lang="hu-HU" smtClean="0"/>
              <a:t>2021. 06. 08.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4BA68-246B-483C-8441-B22732ED01E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688670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F10D7-284A-4F6A-A5AA-5239F142BDB0}" type="datetimeFigureOut">
              <a:rPr lang="hu-HU" smtClean="0"/>
              <a:t>2021. 06. 08.</a:t>
            </a:fld>
            <a:endParaRPr lang="hu-H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4BA68-246B-483C-8441-B22732ED01E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61335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F10D7-284A-4F6A-A5AA-5239F142BDB0}" type="datetimeFigureOut">
              <a:rPr lang="hu-HU" smtClean="0"/>
              <a:t>2021. 06. 08.</a:t>
            </a:fld>
            <a:endParaRPr lang="hu-HU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4BA68-246B-483C-8441-B22732ED01E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311261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F10D7-284A-4F6A-A5AA-5239F142BDB0}" type="datetimeFigureOut">
              <a:rPr lang="hu-HU" smtClean="0"/>
              <a:t>2021. 06. 08.</a:t>
            </a:fld>
            <a:endParaRPr lang="hu-HU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4BA68-246B-483C-8441-B22732ED01E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724367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F10D7-284A-4F6A-A5AA-5239F142BDB0}" type="datetimeFigureOut">
              <a:rPr lang="hu-HU" smtClean="0"/>
              <a:t>2021. 06. 08.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4BA68-246B-483C-8441-B22732ED01E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587606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203F10D7-284A-4F6A-A5AA-5239F142BDB0}" type="datetimeFigureOut">
              <a:rPr lang="hu-HU" smtClean="0"/>
              <a:t>2021. 06. 08.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24BA68-246B-483C-8441-B22732ED01E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8550456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16" r:id="rId1"/>
    <p:sldLayoutId id="2147483817" r:id="rId2"/>
    <p:sldLayoutId id="2147483818" r:id="rId3"/>
    <p:sldLayoutId id="2147483819" r:id="rId4"/>
    <p:sldLayoutId id="2147483820" r:id="rId5"/>
    <p:sldLayoutId id="2147483821" r:id="rId6"/>
    <p:sldLayoutId id="2147483822" r:id="rId7"/>
    <p:sldLayoutId id="2147483823" r:id="rId8"/>
    <p:sldLayoutId id="2147483824" r:id="rId9"/>
    <p:sldLayoutId id="2147483825" r:id="rId10"/>
    <p:sldLayoutId id="2147483826" r:id="rId11"/>
    <p:sldLayoutId id="2147483827" r:id="rId12"/>
    <p:sldLayoutId id="2147483828" r:id="rId13"/>
    <p:sldLayoutId id="2147483829" r:id="rId14"/>
    <p:sldLayoutId id="2147483830" r:id="rId15"/>
    <p:sldLayoutId id="2147483831" r:id="rId16"/>
    <p:sldLayoutId id="2147483832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 descr="A képen szöveg, személy, család, étkezőasztal látható&#10;&#10;Automatikusan generált leírás">
            <a:extLst>
              <a:ext uri="{FF2B5EF4-FFF2-40B4-BE49-F238E27FC236}">
                <a16:creationId xmlns:a16="http://schemas.microsoft.com/office/drawing/2014/main" id="{C81CC104-7921-41DD-BB0D-F3CB9D7858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2" r="-1" b="-1"/>
          <a:stretch/>
        </p:blipFill>
        <p:spPr>
          <a:xfrm>
            <a:off x="1" y="-5"/>
            <a:ext cx="12191695" cy="5020241"/>
          </a:xfrm>
          <a:custGeom>
            <a:avLst/>
            <a:gdLst/>
            <a:ahLst/>
            <a:cxnLst/>
            <a:rect l="l" t="t" r="r" b="b"/>
            <a:pathLst>
              <a:path w="12191695" h="5020241">
                <a:moveTo>
                  <a:pt x="0" y="0"/>
                </a:moveTo>
                <a:lnTo>
                  <a:pt x="12191695" y="0"/>
                </a:lnTo>
                <a:lnTo>
                  <a:pt x="12191695" y="4057991"/>
                </a:lnTo>
                <a:lnTo>
                  <a:pt x="11914945" y="4110187"/>
                </a:lnTo>
                <a:lnTo>
                  <a:pt x="11639412" y="4159931"/>
                </a:lnTo>
                <a:lnTo>
                  <a:pt x="11362661" y="4208624"/>
                </a:lnTo>
                <a:lnTo>
                  <a:pt x="11084690" y="4250310"/>
                </a:lnTo>
                <a:lnTo>
                  <a:pt x="10807939" y="4292347"/>
                </a:lnTo>
                <a:lnTo>
                  <a:pt x="10529968" y="4331582"/>
                </a:lnTo>
                <a:lnTo>
                  <a:pt x="10255655" y="4365211"/>
                </a:lnTo>
                <a:lnTo>
                  <a:pt x="9977684" y="4397089"/>
                </a:lnTo>
                <a:lnTo>
                  <a:pt x="9700933" y="4426165"/>
                </a:lnTo>
                <a:lnTo>
                  <a:pt x="9429058" y="4451387"/>
                </a:lnTo>
                <a:lnTo>
                  <a:pt x="9153526" y="4476609"/>
                </a:lnTo>
                <a:lnTo>
                  <a:pt x="8881651" y="4497628"/>
                </a:lnTo>
                <a:lnTo>
                  <a:pt x="8609776" y="4514092"/>
                </a:lnTo>
                <a:lnTo>
                  <a:pt x="8339121" y="4531258"/>
                </a:lnTo>
                <a:lnTo>
                  <a:pt x="8070903" y="4545620"/>
                </a:lnTo>
                <a:lnTo>
                  <a:pt x="7805124" y="4555779"/>
                </a:lnTo>
                <a:lnTo>
                  <a:pt x="7539345" y="4564537"/>
                </a:lnTo>
                <a:lnTo>
                  <a:pt x="7276005" y="4572944"/>
                </a:lnTo>
                <a:lnTo>
                  <a:pt x="7016322" y="4576798"/>
                </a:lnTo>
                <a:lnTo>
                  <a:pt x="6756639" y="4581001"/>
                </a:lnTo>
                <a:lnTo>
                  <a:pt x="6500613" y="4583103"/>
                </a:lnTo>
                <a:lnTo>
                  <a:pt x="6247026" y="4581001"/>
                </a:lnTo>
                <a:lnTo>
                  <a:pt x="5995877" y="4581001"/>
                </a:lnTo>
                <a:lnTo>
                  <a:pt x="5747167" y="4576798"/>
                </a:lnTo>
                <a:lnTo>
                  <a:pt x="5503333" y="4570492"/>
                </a:lnTo>
                <a:lnTo>
                  <a:pt x="5261938" y="4564537"/>
                </a:lnTo>
                <a:lnTo>
                  <a:pt x="5025418" y="4557881"/>
                </a:lnTo>
                <a:lnTo>
                  <a:pt x="4790118" y="4547722"/>
                </a:lnTo>
                <a:lnTo>
                  <a:pt x="4558477" y="4536862"/>
                </a:lnTo>
                <a:lnTo>
                  <a:pt x="4331710" y="4527054"/>
                </a:lnTo>
                <a:lnTo>
                  <a:pt x="3889152" y="4499379"/>
                </a:lnTo>
                <a:lnTo>
                  <a:pt x="3464881" y="4469954"/>
                </a:lnTo>
                <a:lnTo>
                  <a:pt x="3057678" y="4439126"/>
                </a:lnTo>
                <a:lnTo>
                  <a:pt x="2672421" y="4405147"/>
                </a:lnTo>
                <a:lnTo>
                  <a:pt x="2304232" y="4369765"/>
                </a:lnTo>
                <a:lnTo>
                  <a:pt x="1962864" y="4331582"/>
                </a:lnTo>
                <a:lnTo>
                  <a:pt x="1642223" y="4294099"/>
                </a:lnTo>
                <a:lnTo>
                  <a:pt x="1347183" y="4256616"/>
                </a:lnTo>
                <a:lnTo>
                  <a:pt x="1076528" y="4221235"/>
                </a:lnTo>
                <a:lnTo>
                  <a:pt x="836351" y="4187605"/>
                </a:lnTo>
                <a:lnTo>
                  <a:pt x="619339" y="4155727"/>
                </a:lnTo>
                <a:lnTo>
                  <a:pt x="436464" y="4129104"/>
                </a:lnTo>
                <a:lnTo>
                  <a:pt x="282848" y="4103881"/>
                </a:lnTo>
                <a:lnTo>
                  <a:pt x="71932" y="4067800"/>
                </a:lnTo>
                <a:lnTo>
                  <a:pt x="1" y="4055539"/>
                </a:lnTo>
                <a:lnTo>
                  <a:pt x="1" y="5020241"/>
                </a:lnTo>
                <a:lnTo>
                  <a:pt x="0" y="5020241"/>
                </a:lnTo>
                <a:close/>
              </a:path>
            </a:pathLst>
          </a:custGeom>
        </p:spPr>
      </p:pic>
      <p:sp>
        <p:nvSpPr>
          <p:cNvPr id="10" name="Freeform 16">
            <a:extLst>
              <a:ext uri="{FF2B5EF4-FFF2-40B4-BE49-F238E27FC236}">
                <a16:creationId xmlns:a16="http://schemas.microsoft.com/office/drawing/2014/main" id="{E4F17063-EDA4-417B-946F-BA357F3B39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3753695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tx2">
              <a:alpha val="4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D36F3EEA-55D4-4677-80E7-92D00B8F34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55533"/>
            <a:ext cx="12192000" cy="2802467"/>
          </a:xfrm>
          <a:custGeom>
            <a:avLst/>
            <a:gdLst>
              <a:gd name="connsiteX0" fmla="*/ 1 w 12192000"/>
              <a:gd name="connsiteY0" fmla="*/ 0 h 2802467"/>
              <a:gd name="connsiteX1" fmla="*/ 71932 w 12192000"/>
              <a:gd name="connsiteY1" fmla="*/ 12261 h 2802467"/>
              <a:gd name="connsiteX2" fmla="*/ 282848 w 12192000"/>
              <a:gd name="connsiteY2" fmla="*/ 48342 h 2802467"/>
              <a:gd name="connsiteX3" fmla="*/ 436464 w 12192000"/>
              <a:gd name="connsiteY3" fmla="*/ 73565 h 2802467"/>
              <a:gd name="connsiteX4" fmla="*/ 619339 w 12192000"/>
              <a:gd name="connsiteY4" fmla="*/ 100188 h 2802467"/>
              <a:gd name="connsiteX5" fmla="*/ 836351 w 12192000"/>
              <a:gd name="connsiteY5" fmla="*/ 132066 h 2802467"/>
              <a:gd name="connsiteX6" fmla="*/ 1076528 w 12192000"/>
              <a:gd name="connsiteY6" fmla="*/ 165696 h 2802467"/>
              <a:gd name="connsiteX7" fmla="*/ 1347183 w 12192000"/>
              <a:gd name="connsiteY7" fmla="*/ 201077 h 2802467"/>
              <a:gd name="connsiteX8" fmla="*/ 1642223 w 12192000"/>
              <a:gd name="connsiteY8" fmla="*/ 238560 h 2802467"/>
              <a:gd name="connsiteX9" fmla="*/ 1962864 w 12192000"/>
              <a:gd name="connsiteY9" fmla="*/ 276043 h 2802467"/>
              <a:gd name="connsiteX10" fmla="*/ 2304232 w 12192000"/>
              <a:gd name="connsiteY10" fmla="*/ 314226 h 2802467"/>
              <a:gd name="connsiteX11" fmla="*/ 2672421 w 12192000"/>
              <a:gd name="connsiteY11" fmla="*/ 349608 h 2802467"/>
              <a:gd name="connsiteX12" fmla="*/ 3057678 w 12192000"/>
              <a:gd name="connsiteY12" fmla="*/ 383587 h 2802467"/>
              <a:gd name="connsiteX13" fmla="*/ 3464881 w 12192000"/>
              <a:gd name="connsiteY13" fmla="*/ 414415 h 2802467"/>
              <a:gd name="connsiteX14" fmla="*/ 3889152 w 12192000"/>
              <a:gd name="connsiteY14" fmla="*/ 443840 h 2802467"/>
              <a:gd name="connsiteX15" fmla="*/ 4331710 w 12192000"/>
              <a:gd name="connsiteY15" fmla="*/ 471515 h 2802467"/>
              <a:gd name="connsiteX16" fmla="*/ 4558476 w 12192000"/>
              <a:gd name="connsiteY16" fmla="*/ 481323 h 2802467"/>
              <a:gd name="connsiteX17" fmla="*/ 4790118 w 12192000"/>
              <a:gd name="connsiteY17" fmla="*/ 492183 h 2802467"/>
              <a:gd name="connsiteX18" fmla="*/ 5025418 w 12192000"/>
              <a:gd name="connsiteY18" fmla="*/ 502342 h 2802467"/>
              <a:gd name="connsiteX19" fmla="*/ 5261937 w 12192000"/>
              <a:gd name="connsiteY19" fmla="*/ 508998 h 2802467"/>
              <a:gd name="connsiteX20" fmla="*/ 5503332 w 12192000"/>
              <a:gd name="connsiteY20" fmla="*/ 514953 h 2802467"/>
              <a:gd name="connsiteX21" fmla="*/ 5747166 w 12192000"/>
              <a:gd name="connsiteY21" fmla="*/ 521259 h 2802467"/>
              <a:gd name="connsiteX22" fmla="*/ 5995877 w 12192000"/>
              <a:gd name="connsiteY22" fmla="*/ 525462 h 2802467"/>
              <a:gd name="connsiteX23" fmla="*/ 6247026 w 12192000"/>
              <a:gd name="connsiteY23" fmla="*/ 525462 h 2802467"/>
              <a:gd name="connsiteX24" fmla="*/ 6500613 w 12192000"/>
              <a:gd name="connsiteY24" fmla="*/ 527564 h 2802467"/>
              <a:gd name="connsiteX25" fmla="*/ 6756639 w 12192000"/>
              <a:gd name="connsiteY25" fmla="*/ 525462 h 2802467"/>
              <a:gd name="connsiteX26" fmla="*/ 7016322 w 12192000"/>
              <a:gd name="connsiteY26" fmla="*/ 521259 h 2802467"/>
              <a:gd name="connsiteX27" fmla="*/ 7276005 w 12192000"/>
              <a:gd name="connsiteY27" fmla="*/ 517405 h 2802467"/>
              <a:gd name="connsiteX28" fmla="*/ 7539345 w 12192000"/>
              <a:gd name="connsiteY28" fmla="*/ 508998 h 2802467"/>
              <a:gd name="connsiteX29" fmla="*/ 7805124 w 12192000"/>
              <a:gd name="connsiteY29" fmla="*/ 500240 h 2802467"/>
              <a:gd name="connsiteX30" fmla="*/ 8070903 w 12192000"/>
              <a:gd name="connsiteY30" fmla="*/ 490081 h 2802467"/>
              <a:gd name="connsiteX31" fmla="*/ 8339121 w 12192000"/>
              <a:gd name="connsiteY31" fmla="*/ 475719 h 2802467"/>
              <a:gd name="connsiteX32" fmla="*/ 8609776 w 12192000"/>
              <a:gd name="connsiteY32" fmla="*/ 458553 h 2802467"/>
              <a:gd name="connsiteX33" fmla="*/ 8881651 w 12192000"/>
              <a:gd name="connsiteY33" fmla="*/ 442089 h 2802467"/>
              <a:gd name="connsiteX34" fmla="*/ 9153526 w 12192000"/>
              <a:gd name="connsiteY34" fmla="*/ 421070 h 2802467"/>
              <a:gd name="connsiteX35" fmla="*/ 9429058 w 12192000"/>
              <a:gd name="connsiteY35" fmla="*/ 395848 h 2802467"/>
              <a:gd name="connsiteX36" fmla="*/ 9700933 w 12192000"/>
              <a:gd name="connsiteY36" fmla="*/ 370626 h 2802467"/>
              <a:gd name="connsiteX37" fmla="*/ 9977684 w 12192000"/>
              <a:gd name="connsiteY37" fmla="*/ 341550 h 2802467"/>
              <a:gd name="connsiteX38" fmla="*/ 10255655 w 12192000"/>
              <a:gd name="connsiteY38" fmla="*/ 309672 h 2802467"/>
              <a:gd name="connsiteX39" fmla="*/ 10529968 w 12192000"/>
              <a:gd name="connsiteY39" fmla="*/ 276043 h 2802467"/>
              <a:gd name="connsiteX40" fmla="*/ 10807939 w 12192000"/>
              <a:gd name="connsiteY40" fmla="*/ 236808 h 2802467"/>
              <a:gd name="connsiteX41" fmla="*/ 11084690 w 12192000"/>
              <a:gd name="connsiteY41" fmla="*/ 194771 h 2802467"/>
              <a:gd name="connsiteX42" fmla="*/ 11362661 w 12192000"/>
              <a:gd name="connsiteY42" fmla="*/ 153085 h 2802467"/>
              <a:gd name="connsiteX43" fmla="*/ 11639412 w 12192000"/>
              <a:gd name="connsiteY43" fmla="*/ 104392 h 2802467"/>
              <a:gd name="connsiteX44" fmla="*/ 11914945 w 12192000"/>
              <a:gd name="connsiteY44" fmla="*/ 54648 h 2802467"/>
              <a:gd name="connsiteX45" fmla="*/ 12191696 w 12192000"/>
              <a:gd name="connsiteY45" fmla="*/ 2452 h 2802467"/>
              <a:gd name="connsiteX46" fmla="*/ 12191696 w 12192000"/>
              <a:gd name="connsiteY46" fmla="*/ 2236410 h 2802467"/>
              <a:gd name="connsiteX47" fmla="*/ 12192000 w 12192000"/>
              <a:gd name="connsiteY47" fmla="*/ 2236410 h 2802467"/>
              <a:gd name="connsiteX48" fmla="*/ 12192000 w 12192000"/>
              <a:gd name="connsiteY48" fmla="*/ 2802467 h 2802467"/>
              <a:gd name="connsiteX49" fmla="*/ 12191696 w 12192000"/>
              <a:gd name="connsiteY49" fmla="*/ 2802467 h 2802467"/>
              <a:gd name="connsiteX50" fmla="*/ 0 w 12192000"/>
              <a:gd name="connsiteY50" fmla="*/ 2802467 h 2802467"/>
              <a:gd name="connsiteX51" fmla="*/ 0 w 12192000"/>
              <a:gd name="connsiteY51" fmla="*/ 2236410 h 2802467"/>
              <a:gd name="connsiteX52" fmla="*/ 1 w 12192000"/>
              <a:gd name="connsiteY52" fmla="*/ 2236410 h 2802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2192000" h="2802467">
                <a:moveTo>
                  <a:pt x="1" y="0"/>
                </a:moveTo>
                <a:lnTo>
                  <a:pt x="71932" y="12261"/>
                </a:lnTo>
                <a:lnTo>
                  <a:pt x="282848" y="48342"/>
                </a:lnTo>
                <a:lnTo>
                  <a:pt x="436464" y="73565"/>
                </a:lnTo>
                <a:lnTo>
                  <a:pt x="619339" y="100188"/>
                </a:lnTo>
                <a:lnTo>
                  <a:pt x="836351" y="132066"/>
                </a:lnTo>
                <a:lnTo>
                  <a:pt x="1076528" y="165696"/>
                </a:lnTo>
                <a:lnTo>
                  <a:pt x="1347183" y="201077"/>
                </a:lnTo>
                <a:lnTo>
                  <a:pt x="1642223" y="238560"/>
                </a:lnTo>
                <a:lnTo>
                  <a:pt x="1962864" y="276043"/>
                </a:lnTo>
                <a:lnTo>
                  <a:pt x="2304232" y="314226"/>
                </a:lnTo>
                <a:lnTo>
                  <a:pt x="2672421" y="349608"/>
                </a:lnTo>
                <a:lnTo>
                  <a:pt x="3057678" y="383587"/>
                </a:lnTo>
                <a:lnTo>
                  <a:pt x="3464881" y="414415"/>
                </a:lnTo>
                <a:lnTo>
                  <a:pt x="3889152" y="443840"/>
                </a:lnTo>
                <a:lnTo>
                  <a:pt x="4331710" y="471515"/>
                </a:lnTo>
                <a:lnTo>
                  <a:pt x="4558476" y="481323"/>
                </a:lnTo>
                <a:lnTo>
                  <a:pt x="4790118" y="492183"/>
                </a:lnTo>
                <a:lnTo>
                  <a:pt x="5025418" y="502342"/>
                </a:lnTo>
                <a:lnTo>
                  <a:pt x="5261937" y="508998"/>
                </a:lnTo>
                <a:lnTo>
                  <a:pt x="5503332" y="514953"/>
                </a:lnTo>
                <a:lnTo>
                  <a:pt x="5747166" y="521259"/>
                </a:lnTo>
                <a:lnTo>
                  <a:pt x="5995877" y="525462"/>
                </a:lnTo>
                <a:lnTo>
                  <a:pt x="6247026" y="525462"/>
                </a:lnTo>
                <a:lnTo>
                  <a:pt x="6500613" y="527564"/>
                </a:lnTo>
                <a:lnTo>
                  <a:pt x="6756639" y="525462"/>
                </a:lnTo>
                <a:lnTo>
                  <a:pt x="7016322" y="521259"/>
                </a:lnTo>
                <a:lnTo>
                  <a:pt x="7276005" y="517405"/>
                </a:lnTo>
                <a:lnTo>
                  <a:pt x="7539345" y="508998"/>
                </a:lnTo>
                <a:lnTo>
                  <a:pt x="7805124" y="500240"/>
                </a:lnTo>
                <a:lnTo>
                  <a:pt x="8070903" y="490081"/>
                </a:lnTo>
                <a:lnTo>
                  <a:pt x="8339121" y="475719"/>
                </a:lnTo>
                <a:lnTo>
                  <a:pt x="8609776" y="458553"/>
                </a:lnTo>
                <a:lnTo>
                  <a:pt x="8881651" y="442089"/>
                </a:lnTo>
                <a:lnTo>
                  <a:pt x="9153526" y="421070"/>
                </a:lnTo>
                <a:lnTo>
                  <a:pt x="9429058" y="395848"/>
                </a:lnTo>
                <a:lnTo>
                  <a:pt x="9700933" y="370626"/>
                </a:lnTo>
                <a:lnTo>
                  <a:pt x="9977684" y="341550"/>
                </a:lnTo>
                <a:lnTo>
                  <a:pt x="10255655" y="309672"/>
                </a:lnTo>
                <a:lnTo>
                  <a:pt x="10529968" y="276043"/>
                </a:lnTo>
                <a:lnTo>
                  <a:pt x="10807939" y="236808"/>
                </a:lnTo>
                <a:lnTo>
                  <a:pt x="11084690" y="194771"/>
                </a:lnTo>
                <a:lnTo>
                  <a:pt x="11362661" y="153085"/>
                </a:lnTo>
                <a:lnTo>
                  <a:pt x="11639412" y="104392"/>
                </a:lnTo>
                <a:lnTo>
                  <a:pt x="11914945" y="54648"/>
                </a:lnTo>
                <a:lnTo>
                  <a:pt x="12191696" y="2452"/>
                </a:lnTo>
                <a:lnTo>
                  <a:pt x="12191696" y="2236410"/>
                </a:lnTo>
                <a:lnTo>
                  <a:pt x="12192000" y="2236410"/>
                </a:lnTo>
                <a:lnTo>
                  <a:pt x="12192000" y="2802467"/>
                </a:lnTo>
                <a:lnTo>
                  <a:pt x="12191696" y="2802467"/>
                </a:lnTo>
                <a:lnTo>
                  <a:pt x="0" y="2802467"/>
                </a:lnTo>
                <a:lnTo>
                  <a:pt x="0" y="2236410"/>
                </a:lnTo>
                <a:lnTo>
                  <a:pt x="1" y="223641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0BEAE0D9-A4E2-4DD8-8B2C-A49D22AE00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6916" y="4854346"/>
            <a:ext cx="10407602" cy="868026"/>
          </a:xfrm>
        </p:spPr>
        <p:txBody>
          <a:bodyPr>
            <a:normAutofit/>
          </a:bodyPr>
          <a:lstStyle/>
          <a:p>
            <a:r>
              <a:rPr lang="hu-HU" sz="4800" dirty="0">
                <a:solidFill>
                  <a:srgbClr val="EBEBE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Borsodi Grillpác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23025EC0-17F0-4D0D-96A0-5E8ECE361B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6917" y="5722373"/>
            <a:ext cx="10407602" cy="8680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hu-HU" sz="2400" dirty="0">
                <a:solidFill>
                  <a:schemeClr val="tx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Név és szlogen</a:t>
            </a:r>
          </a:p>
          <a:p>
            <a:pPr>
              <a:lnSpc>
                <a:spcPct val="90000"/>
              </a:lnSpc>
            </a:pPr>
            <a:r>
              <a:rPr lang="hu-HU" sz="1400" dirty="0">
                <a:solidFill>
                  <a:schemeClr val="tx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Készítette: Burgonya úr </a:t>
            </a: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FBCAE4BD-51EC-4EF3-92EE-E863F0EBF7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0071" y="5647249"/>
            <a:ext cx="1571625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972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C8A3C342-1D03-412F-8DD3-BF519E8E0A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D232833D-7A31-4934-871F-B4877A2E5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629266"/>
            <a:ext cx="6188190" cy="1622321"/>
          </a:xfrm>
        </p:spPr>
        <p:txBody>
          <a:bodyPr>
            <a:normAutofit/>
          </a:bodyPr>
          <a:lstStyle/>
          <a:p>
            <a:r>
              <a:rPr lang="hu-HU" dirty="0">
                <a:solidFill>
                  <a:srgbClr val="EBEBE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Alapok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3233520C-B7EB-4BC9-A615-3A0D2DF28D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0" y="2438400"/>
            <a:ext cx="6188189" cy="3785419"/>
          </a:xfrm>
        </p:spPr>
        <p:txBody>
          <a:bodyPr>
            <a:normAutofit/>
          </a:bodyPr>
          <a:lstStyle/>
          <a:p>
            <a:r>
              <a:rPr lang="hu-HU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Fogyasztói </a:t>
            </a:r>
            <a:r>
              <a:rPr lang="hu-HU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insight</a:t>
            </a:r>
            <a:r>
              <a:rPr lang="hu-HU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Fontos szerepet szeretnénk betölteni a családunkban és a baráti társaságunkban, hozzá akarunk adni a közös események különlegességéhez</a:t>
            </a:r>
          </a:p>
          <a:p>
            <a:endParaRPr lang="hu-HU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hu-HU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Üzenet: Legyél TE az, aki új szintre emeli a közös kajálásokat a Borsodi grillpáccal!</a:t>
            </a:r>
          </a:p>
        </p:txBody>
      </p:sp>
      <p:sp>
        <p:nvSpPr>
          <p:cNvPr id="23" name="Freeform 31">
            <a:extLst>
              <a:ext uri="{FF2B5EF4-FFF2-40B4-BE49-F238E27FC236}">
                <a16:creationId xmlns:a16="http://schemas.microsoft.com/office/drawing/2014/main" id="{81CC9B02-E087-4350-AEBD-2C3CF001AF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15974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Kép 10" descr="A képen személy, étel, kültéri, elkészítés látható&#10;&#10;Automatikusan generált leírás">
            <a:extLst>
              <a:ext uri="{FF2B5EF4-FFF2-40B4-BE49-F238E27FC236}">
                <a16:creationId xmlns:a16="http://schemas.microsoft.com/office/drawing/2014/main" id="{D8841A4F-0BBA-4A68-8CB7-F0735DE7B5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67" r="18424" b="-2"/>
          <a:stretch/>
        </p:blipFill>
        <p:spPr>
          <a:xfrm>
            <a:off x="7229175" y="1"/>
            <a:ext cx="4963245" cy="6858001"/>
          </a:xfrm>
          <a:custGeom>
            <a:avLst/>
            <a:gdLst/>
            <a:ahLst/>
            <a:cxnLst/>
            <a:rect l="l" t="t" r="r" b="b"/>
            <a:pathLst>
              <a:path w="4963245" h="6858001">
                <a:moveTo>
                  <a:pt x="1177" y="0"/>
                </a:moveTo>
                <a:lnTo>
                  <a:pt x="1344715" y="0"/>
                </a:lnTo>
                <a:lnTo>
                  <a:pt x="1344715" y="1"/>
                </a:lnTo>
                <a:lnTo>
                  <a:pt x="4963245" y="1"/>
                </a:lnTo>
                <a:lnTo>
                  <a:pt x="4963244" y="6858001"/>
                </a:lnTo>
                <a:lnTo>
                  <a:pt x="900697" y="6858001"/>
                </a:lnTo>
                <a:lnTo>
                  <a:pt x="900697" y="6858000"/>
                </a:lnTo>
                <a:lnTo>
                  <a:pt x="0" y="6858000"/>
                </a:lnTo>
                <a:lnTo>
                  <a:pt x="5883" y="6817538"/>
                </a:lnTo>
                <a:lnTo>
                  <a:pt x="23196" y="6698894"/>
                </a:lnTo>
                <a:lnTo>
                  <a:pt x="35299" y="6612483"/>
                </a:lnTo>
                <a:lnTo>
                  <a:pt x="48073" y="6509613"/>
                </a:lnTo>
                <a:lnTo>
                  <a:pt x="63369" y="6387541"/>
                </a:lnTo>
                <a:lnTo>
                  <a:pt x="79506" y="6252438"/>
                </a:lnTo>
                <a:lnTo>
                  <a:pt x="96483" y="6100191"/>
                </a:lnTo>
                <a:lnTo>
                  <a:pt x="114469" y="5934227"/>
                </a:lnTo>
                <a:lnTo>
                  <a:pt x="132454" y="5753862"/>
                </a:lnTo>
                <a:lnTo>
                  <a:pt x="150776" y="5561838"/>
                </a:lnTo>
                <a:lnTo>
                  <a:pt x="167753" y="5354726"/>
                </a:lnTo>
                <a:lnTo>
                  <a:pt x="184058" y="5138013"/>
                </a:lnTo>
                <a:lnTo>
                  <a:pt x="198849" y="4908956"/>
                </a:lnTo>
                <a:lnTo>
                  <a:pt x="212969" y="4670298"/>
                </a:lnTo>
                <a:lnTo>
                  <a:pt x="226248" y="4421352"/>
                </a:lnTo>
                <a:lnTo>
                  <a:pt x="230955" y="4293793"/>
                </a:lnTo>
                <a:lnTo>
                  <a:pt x="236165" y="4163492"/>
                </a:lnTo>
                <a:lnTo>
                  <a:pt x="241040" y="4031133"/>
                </a:lnTo>
                <a:lnTo>
                  <a:pt x="244234" y="3898087"/>
                </a:lnTo>
                <a:lnTo>
                  <a:pt x="247091" y="3762299"/>
                </a:lnTo>
                <a:lnTo>
                  <a:pt x="250117" y="3625139"/>
                </a:lnTo>
                <a:lnTo>
                  <a:pt x="252134" y="3485236"/>
                </a:lnTo>
                <a:lnTo>
                  <a:pt x="252134" y="3343961"/>
                </a:lnTo>
                <a:lnTo>
                  <a:pt x="253142" y="3201315"/>
                </a:lnTo>
                <a:lnTo>
                  <a:pt x="252134" y="3057297"/>
                </a:lnTo>
                <a:lnTo>
                  <a:pt x="250117" y="2911221"/>
                </a:lnTo>
                <a:lnTo>
                  <a:pt x="248268" y="2765146"/>
                </a:lnTo>
                <a:lnTo>
                  <a:pt x="244234" y="2617013"/>
                </a:lnTo>
                <a:lnTo>
                  <a:pt x="240032" y="2467509"/>
                </a:lnTo>
                <a:lnTo>
                  <a:pt x="235157" y="2318004"/>
                </a:lnTo>
                <a:lnTo>
                  <a:pt x="228266" y="2167128"/>
                </a:lnTo>
                <a:lnTo>
                  <a:pt x="220029" y="2014881"/>
                </a:lnTo>
                <a:lnTo>
                  <a:pt x="212129" y="1861947"/>
                </a:lnTo>
                <a:lnTo>
                  <a:pt x="202044" y="1709014"/>
                </a:lnTo>
                <a:lnTo>
                  <a:pt x="189941" y="1554023"/>
                </a:lnTo>
                <a:lnTo>
                  <a:pt x="177839" y="1401090"/>
                </a:lnTo>
                <a:lnTo>
                  <a:pt x="163887" y="1245413"/>
                </a:lnTo>
                <a:lnTo>
                  <a:pt x="148591" y="1089051"/>
                </a:lnTo>
                <a:lnTo>
                  <a:pt x="132455" y="934746"/>
                </a:lnTo>
                <a:lnTo>
                  <a:pt x="113629" y="778383"/>
                </a:lnTo>
                <a:lnTo>
                  <a:pt x="93458" y="622707"/>
                </a:lnTo>
                <a:lnTo>
                  <a:pt x="73455" y="466344"/>
                </a:lnTo>
                <a:lnTo>
                  <a:pt x="50091" y="310668"/>
                </a:lnTo>
                <a:lnTo>
                  <a:pt x="26222" y="155677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001034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C8A3C342-1D03-412F-8DD3-BF519E8E0A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13E138ED-C9DC-4487-A5C0-CFA49440FC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629266"/>
            <a:ext cx="6188190" cy="1622321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hu-HU" sz="3600" dirty="0">
                <a:solidFill>
                  <a:srgbClr val="EBEBE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Borsodi Titok</a:t>
            </a:r>
            <a:br>
              <a:rPr lang="hu-HU" sz="3600" dirty="0">
                <a:solidFill>
                  <a:srgbClr val="EBEBEB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u-HU" sz="2800" dirty="0">
                <a:solidFill>
                  <a:srgbClr val="EBEBE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Nem hiányozhat, ahogy Te sem!</a:t>
            </a:r>
            <a:endParaRPr lang="hu-HU" sz="3600" dirty="0">
              <a:solidFill>
                <a:srgbClr val="EBEBE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0E06F741-55AB-4D04-8D06-C240FD461A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0" y="2438400"/>
            <a:ext cx="6188189" cy="37854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Lilahagyma anyu krumplisalátájában? Egy csipetnyi fahéj a legjobb haver mártogatósában? A családi és baráti összejövetelek csak akkor az </a:t>
            </a:r>
            <a:r>
              <a:rPr lang="hu-HU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igaziak</a:t>
            </a:r>
            <a:r>
              <a:rPr lang="hu-HU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ha mindenki ott van és beleteszi a magáét. </a:t>
            </a:r>
            <a:br>
              <a:rPr lang="hu-HU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hu-HU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u-HU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Valaki a köretet hozza, más a húst vagy a Borsodit, de mindenkinek megvan a helye és szerepe, mindegyikben ételben ott van a titkos összetevő vagy eljárás, amitől jellegzetes és utánozhatatlan lesz az adott fogás. </a:t>
            </a:r>
          </a:p>
          <a:p>
            <a:endParaRPr lang="hu-HU" dirty="0">
              <a:solidFill>
                <a:srgbClr val="FFFFFF"/>
              </a:solidFill>
            </a:endParaRPr>
          </a:p>
        </p:txBody>
      </p:sp>
      <p:sp>
        <p:nvSpPr>
          <p:cNvPr id="19" name="Freeform 31">
            <a:extLst>
              <a:ext uri="{FF2B5EF4-FFF2-40B4-BE49-F238E27FC236}">
                <a16:creationId xmlns:a16="http://schemas.microsoft.com/office/drawing/2014/main" id="{81CC9B02-E087-4350-AEBD-2C3CF001AF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15974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Kép 8" descr="A képen fű, személy, kültéri látható&#10;&#10;Automatikusan generált leírás">
            <a:extLst>
              <a:ext uri="{FF2B5EF4-FFF2-40B4-BE49-F238E27FC236}">
                <a16:creationId xmlns:a16="http://schemas.microsoft.com/office/drawing/2014/main" id="{64EBB943-BF6E-42B5-820C-A86F4297A1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37" r="23254" b="-2"/>
          <a:stretch/>
        </p:blipFill>
        <p:spPr>
          <a:xfrm>
            <a:off x="7228755" y="0"/>
            <a:ext cx="4963245" cy="6858001"/>
          </a:xfrm>
          <a:custGeom>
            <a:avLst/>
            <a:gdLst/>
            <a:ahLst/>
            <a:cxnLst/>
            <a:rect l="l" t="t" r="r" b="b"/>
            <a:pathLst>
              <a:path w="4963245" h="6858001">
                <a:moveTo>
                  <a:pt x="1177" y="0"/>
                </a:moveTo>
                <a:lnTo>
                  <a:pt x="1344715" y="0"/>
                </a:lnTo>
                <a:lnTo>
                  <a:pt x="1344715" y="1"/>
                </a:lnTo>
                <a:lnTo>
                  <a:pt x="4963245" y="1"/>
                </a:lnTo>
                <a:lnTo>
                  <a:pt x="4963244" y="6858001"/>
                </a:lnTo>
                <a:lnTo>
                  <a:pt x="900697" y="6858001"/>
                </a:lnTo>
                <a:lnTo>
                  <a:pt x="900697" y="6858000"/>
                </a:lnTo>
                <a:lnTo>
                  <a:pt x="0" y="6858000"/>
                </a:lnTo>
                <a:lnTo>
                  <a:pt x="5883" y="6817538"/>
                </a:lnTo>
                <a:lnTo>
                  <a:pt x="23196" y="6698894"/>
                </a:lnTo>
                <a:lnTo>
                  <a:pt x="35299" y="6612483"/>
                </a:lnTo>
                <a:lnTo>
                  <a:pt x="48073" y="6509613"/>
                </a:lnTo>
                <a:lnTo>
                  <a:pt x="63369" y="6387541"/>
                </a:lnTo>
                <a:lnTo>
                  <a:pt x="79506" y="6252438"/>
                </a:lnTo>
                <a:lnTo>
                  <a:pt x="96483" y="6100191"/>
                </a:lnTo>
                <a:lnTo>
                  <a:pt x="114469" y="5934227"/>
                </a:lnTo>
                <a:lnTo>
                  <a:pt x="132454" y="5753862"/>
                </a:lnTo>
                <a:lnTo>
                  <a:pt x="150776" y="5561838"/>
                </a:lnTo>
                <a:lnTo>
                  <a:pt x="167753" y="5354726"/>
                </a:lnTo>
                <a:lnTo>
                  <a:pt x="184058" y="5138013"/>
                </a:lnTo>
                <a:lnTo>
                  <a:pt x="198849" y="4908956"/>
                </a:lnTo>
                <a:lnTo>
                  <a:pt x="212969" y="4670298"/>
                </a:lnTo>
                <a:lnTo>
                  <a:pt x="226248" y="4421352"/>
                </a:lnTo>
                <a:lnTo>
                  <a:pt x="230955" y="4293793"/>
                </a:lnTo>
                <a:lnTo>
                  <a:pt x="236165" y="4163492"/>
                </a:lnTo>
                <a:lnTo>
                  <a:pt x="241040" y="4031133"/>
                </a:lnTo>
                <a:lnTo>
                  <a:pt x="244234" y="3898087"/>
                </a:lnTo>
                <a:lnTo>
                  <a:pt x="247091" y="3762299"/>
                </a:lnTo>
                <a:lnTo>
                  <a:pt x="250117" y="3625139"/>
                </a:lnTo>
                <a:lnTo>
                  <a:pt x="252134" y="3485236"/>
                </a:lnTo>
                <a:lnTo>
                  <a:pt x="252134" y="3343961"/>
                </a:lnTo>
                <a:lnTo>
                  <a:pt x="253142" y="3201315"/>
                </a:lnTo>
                <a:lnTo>
                  <a:pt x="252134" y="3057297"/>
                </a:lnTo>
                <a:lnTo>
                  <a:pt x="250117" y="2911221"/>
                </a:lnTo>
                <a:lnTo>
                  <a:pt x="248268" y="2765146"/>
                </a:lnTo>
                <a:lnTo>
                  <a:pt x="244234" y="2617013"/>
                </a:lnTo>
                <a:lnTo>
                  <a:pt x="240032" y="2467509"/>
                </a:lnTo>
                <a:lnTo>
                  <a:pt x="235157" y="2318004"/>
                </a:lnTo>
                <a:lnTo>
                  <a:pt x="228266" y="2167128"/>
                </a:lnTo>
                <a:lnTo>
                  <a:pt x="220029" y="2014881"/>
                </a:lnTo>
                <a:lnTo>
                  <a:pt x="212129" y="1861947"/>
                </a:lnTo>
                <a:lnTo>
                  <a:pt x="202044" y="1709014"/>
                </a:lnTo>
                <a:lnTo>
                  <a:pt x="189941" y="1554023"/>
                </a:lnTo>
                <a:lnTo>
                  <a:pt x="177839" y="1401090"/>
                </a:lnTo>
                <a:lnTo>
                  <a:pt x="163887" y="1245413"/>
                </a:lnTo>
                <a:lnTo>
                  <a:pt x="148591" y="1089051"/>
                </a:lnTo>
                <a:lnTo>
                  <a:pt x="132455" y="934746"/>
                </a:lnTo>
                <a:lnTo>
                  <a:pt x="113629" y="778383"/>
                </a:lnTo>
                <a:lnTo>
                  <a:pt x="93458" y="622707"/>
                </a:lnTo>
                <a:lnTo>
                  <a:pt x="73455" y="466344"/>
                </a:lnTo>
                <a:lnTo>
                  <a:pt x="50091" y="310668"/>
                </a:lnTo>
                <a:lnTo>
                  <a:pt x="26222" y="155677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620676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8A3C342-1D03-412F-8DD3-BF519E8E0A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13E138ED-C9DC-4487-A5C0-CFA49440FC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629266"/>
            <a:ext cx="6188190" cy="1622321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hu-HU" sz="3600" dirty="0">
                <a:solidFill>
                  <a:srgbClr val="EBEBE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Borsodi Titok</a:t>
            </a:r>
            <a:br>
              <a:rPr lang="hu-HU" sz="3600" dirty="0">
                <a:solidFill>
                  <a:srgbClr val="EBEBEB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u-HU" sz="2800" dirty="0">
                <a:solidFill>
                  <a:srgbClr val="EBEBE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Nem hiányozhat, ahogy Te sem!</a:t>
            </a:r>
            <a:endParaRPr lang="hu-HU" sz="3600" dirty="0">
              <a:solidFill>
                <a:srgbClr val="EBEBE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0E06F741-55AB-4D04-8D06-C240FD461A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0" y="2438400"/>
            <a:ext cx="6188189" cy="37854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 lehetsz a sülő húsok hőse, aki olyan finomat készít, hogy a nagynéni is emlegetni fogja legközelebb.</a:t>
            </a:r>
            <a:br>
              <a:rPr lang="hu-HU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u-HU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Tedd különlegessé a következő partit a Borsodi Titokkal.</a:t>
            </a:r>
            <a:br>
              <a:rPr lang="hu-HU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hu-HU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u-HU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Hisz tudod: nem hiányozhat, ahogy Te sem!</a:t>
            </a:r>
          </a:p>
          <a:p>
            <a:endParaRPr lang="hu-HU" dirty="0">
              <a:solidFill>
                <a:srgbClr val="FFFFFF"/>
              </a:solidFill>
            </a:endParaRPr>
          </a:p>
        </p:txBody>
      </p:sp>
      <p:sp>
        <p:nvSpPr>
          <p:cNvPr id="13" name="Freeform 31">
            <a:extLst>
              <a:ext uri="{FF2B5EF4-FFF2-40B4-BE49-F238E27FC236}">
                <a16:creationId xmlns:a16="http://schemas.microsoft.com/office/drawing/2014/main" id="{81CC9B02-E087-4350-AEBD-2C3CF001AF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15974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FD1727F3-6E3F-42D3-B9B6-5B20B53221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25" r="29666" b="-2"/>
          <a:stretch/>
        </p:blipFill>
        <p:spPr>
          <a:xfrm>
            <a:off x="7229175" y="1"/>
            <a:ext cx="4963245" cy="6858001"/>
          </a:xfrm>
          <a:custGeom>
            <a:avLst/>
            <a:gdLst/>
            <a:ahLst/>
            <a:cxnLst/>
            <a:rect l="l" t="t" r="r" b="b"/>
            <a:pathLst>
              <a:path w="4963245" h="6858001">
                <a:moveTo>
                  <a:pt x="1177" y="0"/>
                </a:moveTo>
                <a:lnTo>
                  <a:pt x="1344715" y="0"/>
                </a:lnTo>
                <a:lnTo>
                  <a:pt x="1344715" y="1"/>
                </a:lnTo>
                <a:lnTo>
                  <a:pt x="4963245" y="1"/>
                </a:lnTo>
                <a:lnTo>
                  <a:pt x="4963244" y="6858001"/>
                </a:lnTo>
                <a:lnTo>
                  <a:pt x="900697" y="6858001"/>
                </a:lnTo>
                <a:lnTo>
                  <a:pt x="900697" y="6858000"/>
                </a:lnTo>
                <a:lnTo>
                  <a:pt x="0" y="6858000"/>
                </a:lnTo>
                <a:lnTo>
                  <a:pt x="5883" y="6817538"/>
                </a:lnTo>
                <a:lnTo>
                  <a:pt x="23196" y="6698894"/>
                </a:lnTo>
                <a:lnTo>
                  <a:pt x="35299" y="6612483"/>
                </a:lnTo>
                <a:lnTo>
                  <a:pt x="48073" y="6509613"/>
                </a:lnTo>
                <a:lnTo>
                  <a:pt x="63369" y="6387541"/>
                </a:lnTo>
                <a:lnTo>
                  <a:pt x="79506" y="6252438"/>
                </a:lnTo>
                <a:lnTo>
                  <a:pt x="96483" y="6100191"/>
                </a:lnTo>
                <a:lnTo>
                  <a:pt x="114469" y="5934227"/>
                </a:lnTo>
                <a:lnTo>
                  <a:pt x="132454" y="5753862"/>
                </a:lnTo>
                <a:lnTo>
                  <a:pt x="150776" y="5561838"/>
                </a:lnTo>
                <a:lnTo>
                  <a:pt x="167753" y="5354726"/>
                </a:lnTo>
                <a:lnTo>
                  <a:pt x="184058" y="5138013"/>
                </a:lnTo>
                <a:lnTo>
                  <a:pt x="198849" y="4908956"/>
                </a:lnTo>
                <a:lnTo>
                  <a:pt x="212969" y="4670298"/>
                </a:lnTo>
                <a:lnTo>
                  <a:pt x="226248" y="4421352"/>
                </a:lnTo>
                <a:lnTo>
                  <a:pt x="230955" y="4293793"/>
                </a:lnTo>
                <a:lnTo>
                  <a:pt x="236165" y="4163492"/>
                </a:lnTo>
                <a:lnTo>
                  <a:pt x="241040" y="4031133"/>
                </a:lnTo>
                <a:lnTo>
                  <a:pt x="244234" y="3898087"/>
                </a:lnTo>
                <a:lnTo>
                  <a:pt x="247091" y="3762299"/>
                </a:lnTo>
                <a:lnTo>
                  <a:pt x="250117" y="3625139"/>
                </a:lnTo>
                <a:lnTo>
                  <a:pt x="252134" y="3485236"/>
                </a:lnTo>
                <a:lnTo>
                  <a:pt x="252134" y="3343961"/>
                </a:lnTo>
                <a:lnTo>
                  <a:pt x="253142" y="3201315"/>
                </a:lnTo>
                <a:lnTo>
                  <a:pt x="252134" y="3057297"/>
                </a:lnTo>
                <a:lnTo>
                  <a:pt x="250117" y="2911221"/>
                </a:lnTo>
                <a:lnTo>
                  <a:pt x="248268" y="2765146"/>
                </a:lnTo>
                <a:lnTo>
                  <a:pt x="244234" y="2617013"/>
                </a:lnTo>
                <a:lnTo>
                  <a:pt x="240032" y="2467509"/>
                </a:lnTo>
                <a:lnTo>
                  <a:pt x="235157" y="2318004"/>
                </a:lnTo>
                <a:lnTo>
                  <a:pt x="228266" y="2167128"/>
                </a:lnTo>
                <a:lnTo>
                  <a:pt x="220029" y="2014881"/>
                </a:lnTo>
                <a:lnTo>
                  <a:pt x="212129" y="1861947"/>
                </a:lnTo>
                <a:lnTo>
                  <a:pt x="202044" y="1709014"/>
                </a:lnTo>
                <a:lnTo>
                  <a:pt x="189941" y="1554023"/>
                </a:lnTo>
                <a:lnTo>
                  <a:pt x="177839" y="1401090"/>
                </a:lnTo>
                <a:lnTo>
                  <a:pt x="163887" y="1245413"/>
                </a:lnTo>
                <a:lnTo>
                  <a:pt x="148591" y="1089051"/>
                </a:lnTo>
                <a:lnTo>
                  <a:pt x="132455" y="934746"/>
                </a:lnTo>
                <a:lnTo>
                  <a:pt x="113629" y="778383"/>
                </a:lnTo>
                <a:lnTo>
                  <a:pt x="93458" y="622707"/>
                </a:lnTo>
                <a:lnTo>
                  <a:pt x="73455" y="466344"/>
                </a:lnTo>
                <a:lnTo>
                  <a:pt x="50091" y="310668"/>
                </a:lnTo>
                <a:lnTo>
                  <a:pt x="26222" y="155677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32049443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45</TotalTime>
  <Words>182</Words>
  <Application>Microsoft Office PowerPoint</Application>
  <PresentationFormat>Szélesvásznú</PresentationFormat>
  <Paragraphs>11</Paragraphs>
  <Slides>4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4</vt:i4>
      </vt:variant>
    </vt:vector>
  </HeadingPairs>
  <TitlesOfParts>
    <vt:vector size="9" baseType="lpstr">
      <vt:lpstr>Arial</vt:lpstr>
      <vt:lpstr>Calibri</vt:lpstr>
      <vt:lpstr>Century Gothic</vt:lpstr>
      <vt:lpstr>Wingdings 3</vt:lpstr>
      <vt:lpstr>Ion</vt:lpstr>
      <vt:lpstr>Borsodi Grillpác</vt:lpstr>
      <vt:lpstr>Alapok</vt:lpstr>
      <vt:lpstr>Borsodi Titok Nem hiányozhat, ahogy Te sem!</vt:lpstr>
      <vt:lpstr>Borsodi Titok Nem hiányozhat, ahogy Te sem!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Borsodi Grillpác</dc:title>
  <dc:creator>Krudy Norbert</dc:creator>
  <cp:lastModifiedBy>Krudy Norbert</cp:lastModifiedBy>
  <cp:revision>8</cp:revision>
  <dcterms:created xsi:type="dcterms:W3CDTF">2021-06-08T15:04:49Z</dcterms:created>
  <dcterms:modified xsi:type="dcterms:W3CDTF">2021-06-08T15:50:28Z</dcterms:modified>
</cp:coreProperties>
</file>