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7" r:id="rId3"/>
    <p:sldId id="261" r:id="rId4"/>
    <p:sldId id="305" r:id="rId5"/>
    <p:sldId id="861" r:id="rId6"/>
    <p:sldId id="871" r:id="rId7"/>
    <p:sldId id="866" r:id="rId8"/>
    <p:sldId id="867" r:id="rId9"/>
    <p:sldId id="870" r:id="rId10"/>
    <p:sldId id="869" r:id="rId11"/>
    <p:sldId id="872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081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FFC2D0-EC95-4192-8A8F-207D6F18711B}" v="243" dt="2021-06-07T15:43:34.0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Pal" userId="38220b93-b0f7-4d06-a3d4-89a393d54e29" providerId="ADAL" clId="{04FFC2D0-EC95-4192-8A8F-207D6F18711B}"/>
    <pc:docChg chg="undo redo custSel addSld delSld modSld sldOrd">
      <pc:chgData name="David Pal" userId="38220b93-b0f7-4d06-a3d4-89a393d54e29" providerId="ADAL" clId="{04FFC2D0-EC95-4192-8A8F-207D6F18711B}" dt="2021-06-07T15:55:58.683" v="9873" actId="20577"/>
      <pc:docMkLst>
        <pc:docMk/>
      </pc:docMkLst>
      <pc:sldChg chg="addSp delSp modSp new del mod ord setBg">
        <pc:chgData name="David Pal" userId="38220b93-b0f7-4d06-a3d4-89a393d54e29" providerId="ADAL" clId="{04FFC2D0-EC95-4192-8A8F-207D6F18711B}" dt="2021-06-07T13:59:33.361" v="4924" actId="2696"/>
        <pc:sldMkLst>
          <pc:docMk/>
          <pc:sldMk cId="3459868863" sldId="256"/>
        </pc:sldMkLst>
        <pc:spChg chg="del">
          <ac:chgData name="David Pal" userId="38220b93-b0f7-4d06-a3d4-89a393d54e29" providerId="ADAL" clId="{04FFC2D0-EC95-4192-8A8F-207D6F18711B}" dt="2021-06-07T09:13:58.770" v="165" actId="478"/>
          <ac:spMkLst>
            <pc:docMk/>
            <pc:sldMk cId="3459868863" sldId="256"/>
            <ac:spMk id="2" creationId="{16B4F43D-3D88-477C-A2FB-573100490017}"/>
          </ac:spMkLst>
        </pc:spChg>
        <pc:spChg chg="del">
          <ac:chgData name="David Pal" userId="38220b93-b0f7-4d06-a3d4-89a393d54e29" providerId="ADAL" clId="{04FFC2D0-EC95-4192-8A8F-207D6F18711B}" dt="2021-06-07T09:14:00.911" v="166" actId="478"/>
          <ac:spMkLst>
            <pc:docMk/>
            <pc:sldMk cId="3459868863" sldId="256"/>
            <ac:spMk id="3" creationId="{AF9230E2-EA76-4790-8BDC-E643E325BC7B}"/>
          </ac:spMkLst>
        </pc:spChg>
        <pc:spChg chg="add del mod">
          <ac:chgData name="David Pal" userId="38220b93-b0f7-4d06-a3d4-89a393d54e29" providerId="ADAL" clId="{04FFC2D0-EC95-4192-8A8F-207D6F18711B}" dt="2021-06-07T08:40:45.959" v="2" actId="478"/>
          <ac:spMkLst>
            <pc:docMk/>
            <pc:sldMk cId="3459868863" sldId="256"/>
            <ac:spMk id="4" creationId="{31F3977E-C66B-4E2B-B88C-D5CB54BEA0DE}"/>
          </ac:spMkLst>
        </pc:spChg>
        <pc:spChg chg="add del mod">
          <ac:chgData name="David Pal" userId="38220b93-b0f7-4d06-a3d4-89a393d54e29" providerId="ADAL" clId="{04FFC2D0-EC95-4192-8A8F-207D6F18711B}" dt="2021-06-07T10:48:13.650" v="921"/>
          <ac:spMkLst>
            <pc:docMk/>
            <pc:sldMk cId="3459868863" sldId="256"/>
            <ac:spMk id="5" creationId="{11A2E407-DEF7-4A27-B3A0-FAEA4B660F5D}"/>
          </ac:spMkLst>
        </pc:spChg>
        <pc:spChg chg="add del mod">
          <ac:chgData name="David Pal" userId="38220b93-b0f7-4d06-a3d4-89a393d54e29" providerId="ADAL" clId="{04FFC2D0-EC95-4192-8A8F-207D6F18711B}" dt="2021-06-07T13:31:25.400" v="3877"/>
          <ac:spMkLst>
            <pc:docMk/>
            <pc:sldMk cId="3459868863" sldId="256"/>
            <ac:spMk id="6" creationId="{90B30904-891C-4488-85C1-FA35413D080F}"/>
          </ac:spMkLst>
        </pc:spChg>
        <pc:spChg chg="add mod">
          <ac:chgData name="David Pal" userId="38220b93-b0f7-4d06-a3d4-89a393d54e29" providerId="ADAL" clId="{04FFC2D0-EC95-4192-8A8F-207D6F18711B}" dt="2021-06-07T13:44:20.704" v="4765" actId="1076"/>
          <ac:spMkLst>
            <pc:docMk/>
            <pc:sldMk cId="3459868863" sldId="256"/>
            <ac:spMk id="7" creationId="{9A1F4869-D3E4-4BCE-B08D-77A838795CDC}"/>
          </ac:spMkLst>
        </pc:spChg>
        <pc:spChg chg="add del mod">
          <ac:chgData name="David Pal" userId="38220b93-b0f7-4d06-a3d4-89a393d54e29" providerId="ADAL" clId="{04FFC2D0-EC95-4192-8A8F-207D6F18711B}" dt="2021-06-07T13:40:19.456" v="4528" actId="478"/>
          <ac:spMkLst>
            <pc:docMk/>
            <pc:sldMk cId="3459868863" sldId="256"/>
            <ac:spMk id="8" creationId="{ED265B4F-F929-4FB0-BA98-D23C6AE80192}"/>
          </ac:spMkLst>
        </pc:spChg>
      </pc:sldChg>
      <pc:sldChg chg="addSp delSp modSp mod">
        <pc:chgData name="David Pal" userId="38220b93-b0f7-4d06-a3d4-89a393d54e29" providerId="ADAL" clId="{04FFC2D0-EC95-4192-8A8F-207D6F18711B}" dt="2021-06-07T15:45:51.030" v="9822" actId="207"/>
        <pc:sldMkLst>
          <pc:docMk/>
          <pc:sldMk cId="2725395187" sldId="257"/>
        </pc:sldMkLst>
        <pc:spChg chg="add del mod">
          <ac:chgData name="David Pal" userId="38220b93-b0f7-4d06-a3d4-89a393d54e29" providerId="ADAL" clId="{04FFC2D0-EC95-4192-8A8F-207D6F18711B}" dt="2021-06-07T08:41:20.946" v="5" actId="478"/>
          <ac:spMkLst>
            <pc:docMk/>
            <pc:sldMk cId="2725395187" sldId="257"/>
            <ac:spMk id="3" creationId="{1A6EBC3D-A544-47F7-9196-986FED3F523F}"/>
          </ac:spMkLst>
        </pc:spChg>
        <pc:spChg chg="del mod">
          <ac:chgData name="David Pal" userId="38220b93-b0f7-4d06-a3d4-89a393d54e29" providerId="ADAL" clId="{04FFC2D0-EC95-4192-8A8F-207D6F18711B}" dt="2021-06-07T08:57:49.866" v="96" actId="478"/>
          <ac:spMkLst>
            <pc:docMk/>
            <pc:sldMk cId="2725395187" sldId="257"/>
            <ac:spMk id="5" creationId="{FC79B8C7-EBC5-4923-8A42-907BA14C0543}"/>
          </ac:spMkLst>
        </pc:spChg>
        <pc:spChg chg="add del mod">
          <ac:chgData name="David Pal" userId="38220b93-b0f7-4d06-a3d4-89a393d54e29" providerId="ADAL" clId="{04FFC2D0-EC95-4192-8A8F-207D6F18711B}" dt="2021-06-07T08:51:56.456" v="14" actId="478"/>
          <ac:spMkLst>
            <pc:docMk/>
            <pc:sldMk cId="2725395187" sldId="257"/>
            <ac:spMk id="6" creationId="{B907D377-962A-4377-B1C3-C553C6CB5C9A}"/>
          </ac:spMkLst>
        </pc:spChg>
        <pc:spChg chg="del mod">
          <ac:chgData name="David Pal" userId="38220b93-b0f7-4d06-a3d4-89a393d54e29" providerId="ADAL" clId="{04FFC2D0-EC95-4192-8A8F-207D6F18711B}" dt="2021-06-07T08:59:18.484" v="113" actId="478"/>
          <ac:spMkLst>
            <pc:docMk/>
            <pc:sldMk cId="2725395187" sldId="257"/>
            <ac:spMk id="11" creationId="{005EF9FE-0595-4813-B984-2E521870515F}"/>
          </ac:spMkLst>
        </pc:spChg>
        <pc:spChg chg="add del mod">
          <ac:chgData name="David Pal" userId="38220b93-b0f7-4d06-a3d4-89a393d54e29" providerId="ADAL" clId="{04FFC2D0-EC95-4192-8A8F-207D6F18711B}" dt="2021-06-07T08:58:47.227" v="110" actId="478"/>
          <ac:spMkLst>
            <pc:docMk/>
            <pc:sldMk cId="2725395187" sldId="257"/>
            <ac:spMk id="12" creationId="{D11EDCED-17F1-40DD-B572-A7AA99F3803E}"/>
          </ac:spMkLst>
        </pc:spChg>
        <pc:spChg chg="mod">
          <ac:chgData name="David Pal" userId="38220b93-b0f7-4d06-a3d4-89a393d54e29" providerId="ADAL" clId="{04FFC2D0-EC95-4192-8A8F-207D6F18711B}" dt="2021-06-07T15:45:34.557" v="9819" actId="20577"/>
          <ac:spMkLst>
            <pc:docMk/>
            <pc:sldMk cId="2725395187" sldId="257"/>
            <ac:spMk id="13" creationId="{8552C882-0C38-4E31-928E-9965EC31DA00}"/>
          </ac:spMkLst>
        </pc:spChg>
        <pc:spChg chg="mod">
          <ac:chgData name="David Pal" userId="38220b93-b0f7-4d06-a3d4-89a393d54e29" providerId="ADAL" clId="{04FFC2D0-EC95-4192-8A8F-207D6F18711B}" dt="2021-06-07T15:45:51.030" v="9822" actId="207"/>
          <ac:spMkLst>
            <pc:docMk/>
            <pc:sldMk cId="2725395187" sldId="257"/>
            <ac:spMk id="14" creationId="{E293A141-0E31-41C9-B50E-B8DDDBB61026}"/>
          </ac:spMkLst>
        </pc:spChg>
        <pc:spChg chg="del mod">
          <ac:chgData name="David Pal" userId="38220b93-b0f7-4d06-a3d4-89a393d54e29" providerId="ADAL" clId="{04FFC2D0-EC95-4192-8A8F-207D6F18711B}" dt="2021-06-07T11:07:04.646" v="1011" actId="478"/>
          <ac:spMkLst>
            <pc:docMk/>
            <pc:sldMk cId="2725395187" sldId="257"/>
            <ac:spMk id="15" creationId="{B813923E-D72D-4D04-A8D9-56C941C795FC}"/>
          </ac:spMkLst>
        </pc:spChg>
        <pc:spChg chg="del mod">
          <ac:chgData name="David Pal" userId="38220b93-b0f7-4d06-a3d4-89a393d54e29" providerId="ADAL" clId="{04FFC2D0-EC95-4192-8A8F-207D6F18711B}" dt="2021-06-07T08:54:28.179" v="61" actId="478"/>
          <ac:spMkLst>
            <pc:docMk/>
            <pc:sldMk cId="2725395187" sldId="257"/>
            <ac:spMk id="16" creationId="{A42DD0C4-7CF4-40E8-9F46-777ACEAE6F3C}"/>
          </ac:spMkLst>
        </pc:spChg>
        <pc:spChg chg="del mod">
          <ac:chgData name="David Pal" userId="38220b93-b0f7-4d06-a3d4-89a393d54e29" providerId="ADAL" clId="{04FFC2D0-EC95-4192-8A8F-207D6F18711B}" dt="2021-06-07T08:54:28.179" v="61" actId="478"/>
          <ac:spMkLst>
            <pc:docMk/>
            <pc:sldMk cId="2725395187" sldId="257"/>
            <ac:spMk id="17" creationId="{77EFB4BE-03F7-4FF8-BF0A-9F008CCD5BF6}"/>
          </ac:spMkLst>
        </pc:spChg>
        <pc:spChg chg="del mod">
          <ac:chgData name="David Pal" userId="38220b93-b0f7-4d06-a3d4-89a393d54e29" providerId="ADAL" clId="{04FFC2D0-EC95-4192-8A8F-207D6F18711B}" dt="2021-06-07T08:54:28.179" v="61" actId="478"/>
          <ac:spMkLst>
            <pc:docMk/>
            <pc:sldMk cId="2725395187" sldId="257"/>
            <ac:spMk id="20" creationId="{EFEDB045-4278-420D-AE5A-FB83557EDB94}"/>
          </ac:spMkLst>
        </pc:spChg>
        <pc:spChg chg="add del mod">
          <ac:chgData name="David Pal" userId="38220b93-b0f7-4d06-a3d4-89a393d54e29" providerId="ADAL" clId="{04FFC2D0-EC95-4192-8A8F-207D6F18711B}" dt="2021-06-07T08:58:44.509" v="109" actId="478"/>
          <ac:spMkLst>
            <pc:docMk/>
            <pc:sldMk cId="2725395187" sldId="257"/>
            <ac:spMk id="21" creationId="{2E87DD82-163D-4E3D-BA7B-DA25E0A18D69}"/>
          </ac:spMkLst>
        </pc:spChg>
        <pc:picChg chg="add mod">
          <ac:chgData name="David Pal" userId="38220b93-b0f7-4d06-a3d4-89a393d54e29" providerId="ADAL" clId="{04FFC2D0-EC95-4192-8A8F-207D6F18711B}" dt="2021-06-07T13:00:25.342" v="2593" actId="1037"/>
          <ac:picMkLst>
            <pc:docMk/>
            <pc:sldMk cId="2725395187" sldId="257"/>
            <ac:picMk id="8" creationId="{BD28AE72-C5E5-4084-AF69-5C5CE9860481}"/>
          </ac:picMkLst>
        </pc:picChg>
        <pc:picChg chg="add del mod modCrop">
          <ac:chgData name="David Pal" userId="38220b93-b0f7-4d06-a3d4-89a393d54e29" providerId="ADAL" clId="{04FFC2D0-EC95-4192-8A8F-207D6F18711B}" dt="2021-06-07T13:58:17.860" v="4915" actId="14100"/>
          <ac:picMkLst>
            <pc:docMk/>
            <pc:sldMk cId="2725395187" sldId="257"/>
            <ac:picMk id="9" creationId="{DFE2124B-8159-432D-B4D3-BBC7A3585765}"/>
          </ac:picMkLst>
        </pc:picChg>
        <pc:picChg chg="add del">
          <ac:chgData name="David Pal" userId="38220b93-b0f7-4d06-a3d4-89a393d54e29" providerId="ADAL" clId="{04FFC2D0-EC95-4192-8A8F-207D6F18711B}" dt="2021-06-07T08:53:43.642" v="32" actId="478"/>
          <ac:picMkLst>
            <pc:docMk/>
            <pc:sldMk cId="2725395187" sldId="257"/>
            <ac:picMk id="19" creationId="{9A697C0D-036E-41D3-A08B-1ABA83742B70}"/>
          </ac:picMkLst>
        </pc:picChg>
      </pc:sldChg>
      <pc:sldChg chg="addSp delSp modSp add mod ord setBg setClrOvrMap">
        <pc:chgData name="David Pal" userId="38220b93-b0f7-4d06-a3d4-89a393d54e29" providerId="ADAL" clId="{04FFC2D0-EC95-4192-8A8F-207D6F18711B}" dt="2021-06-07T14:16:47.426" v="5153" actId="14100"/>
        <pc:sldMkLst>
          <pc:docMk/>
          <pc:sldMk cId="3465339983" sldId="261"/>
        </pc:sldMkLst>
        <pc:spChg chg="add del mod">
          <ac:chgData name="David Pal" userId="38220b93-b0f7-4d06-a3d4-89a393d54e29" providerId="ADAL" clId="{04FFC2D0-EC95-4192-8A8F-207D6F18711B}" dt="2021-06-07T11:16:31.687" v="1059" actId="478"/>
          <ac:spMkLst>
            <pc:docMk/>
            <pc:sldMk cId="3465339983" sldId="261"/>
            <ac:spMk id="3" creationId="{B07BF300-B07E-4E17-B14F-4AA471EB5BAB}"/>
          </ac:spMkLst>
        </pc:spChg>
        <pc:spChg chg="add del mod">
          <ac:chgData name="David Pal" userId="38220b93-b0f7-4d06-a3d4-89a393d54e29" providerId="ADAL" clId="{04FFC2D0-EC95-4192-8A8F-207D6F18711B}" dt="2021-06-07T13:11:12.303" v="2782" actId="478"/>
          <ac:spMkLst>
            <pc:docMk/>
            <pc:sldMk cId="3465339983" sldId="261"/>
            <ac:spMk id="6" creationId="{5C56E099-4952-4488-8C0B-634DDBA0055C}"/>
          </ac:spMkLst>
        </pc:spChg>
        <pc:spChg chg="del">
          <ac:chgData name="David Pal" userId="38220b93-b0f7-4d06-a3d4-89a393d54e29" providerId="ADAL" clId="{04FFC2D0-EC95-4192-8A8F-207D6F18711B}" dt="2021-06-07T13:11:15.222" v="2783" actId="478"/>
          <ac:spMkLst>
            <pc:docMk/>
            <pc:sldMk cId="3465339983" sldId="261"/>
            <ac:spMk id="10" creationId="{5E63FE9C-268A-404A-AEDD-BE3ADD83E7B2}"/>
          </ac:spMkLst>
        </pc:spChg>
        <pc:spChg chg="mod">
          <ac:chgData name="David Pal" userId="38220b93-b0f7-4d06-a3d4-89a393d54e29" providerId="ADAL" clId="{04FFC2D0-EC95-4192-8A8F-207D6F18711B}" dt="2021-06-07T14:09:49.463" v="4969" actId="1076"/>
          <ac:spMkLst>
            <pc:docMk/>
            <pc:sldMk cId="3465339983" sldId="261"/>
            <ac:spMk id="11" creationId="{CDCF1282-410C-4718-81BC-F5DA4BE2BAFA}"/>
          </ac:spMkLst>
        </pc:spChg>
        <pc:spChg chg="mod">
          <ac:chgData name="David Pal" userId="38220b93-b0f7-4d06-a3d4-89a393d54e29" providerId="ADAL" clId="{04FFC2D0-EC95-4192-8A8F-207D6F18711B}" dt="2021-06-07T14:15:40.600" v="5134" actId="20577"/>
          <ac:spMkLst>
            <pc:docMk/>
            <pc:sldMk cId="3465339983" sldId="261"/>
            <ac:spMk id="12" creationId="{D07D4F04-EADF-4C00-AC9E-CC201F8334B1}"/>
          </ac:spMkLst>
        </pc:spChg>
        <pc:spChg chg="del">
          <ac:chgData name="David Pal" userId="38220b93-b0f7-4d06-a3d4-89a393d54e29" providerId="ADAL" clId="{04FFC2D0-EC95-4192-8A8F-207D6F18711B}" dt="2021-06-07T13:11:06.744" v="2781" actId="478"/>
          <ac:spMkLst>
            <pc:docMk/>
            <pc:sldMk cId="3465339983" sldId="261"/>
            <ac:spMk id="13" creationId="{913DA475-8BA3-4FA2-936F-4EF77167E41A}"/>
          </ac:spMkLst>
        </pc:spChg>
        <pc:spChg chg="add mod">
          <ac:chgData name="David Pal" userId="38220b93-b0f7-4d06-a3d4-89a393d54e29" providerId="ADAL" clId="{04FFC2D0-EC95-4192-8A8F-207D6F18711B}" dt="2021-06-07T14:16:47.426" v="5153" actId="14100"/>
          <ac:spMkLst>
            <pc:docMk/>
            <pc:sldMk cId="3465339983" sldId="261"/>
            <ac:spMk id="14" creationId="{99DE1855-5BA6-4307-8414-8F9F849B5DFF}"/>
          </ac:spMkLst>
        </pc:spChg>
        <pc:spChg chg="add">
          <ac:chgData name="David Pal" userId="38220b93-b0f7-4d06-a3d4-89a393d54e29" providerId="ADAL" clId="{04FFC2D0-EC95-4192-8A8F-207D6F18711B}" dt="2021-06-07T14:09:37.127" v="4966" actId="26606"/>
          <ac:spMkLst>
            <pc:docMk/>
            <pc:sldMk cId="3465339983" sldId="261"/>
            <ac:spMk id="19" creationId="{CF62D2A7-8207-488C-9F46-316BA81A16C8}"/>
          </ac:spMkLst>
        </pc:spChg>
        <pc:picChg chg="add del mod ord">
          <ac:chgData name="David Pal" userId="38220b93-b0f7-4d06-a3d4-89a393d54e29" providerId="ADAL" clId="{04FFC2D0-EC95-4192-8A8F-207D6F18711B}" dt="2021-06-07T14:15:48.904" v="5136" actId="14100"/>
          <ac:picMkLst>
            <pc:docMk/>
            <pc:sldMk cId="3465339983" sldId="261"/>
            <ac:picMk id="5" creationId="{D5B43981-5111-4F5E-A8BE-8D5572018B61}"/>
          </ac:picMkLst>
        </pc:picChg>
        <pc:picChg chg="add del mod">
          <ac:chgData name="David Pal" userId="38220b93-b0f7-4d06-a3d4-89a393d54e29" providerId="ADAL" clId="{04FFC2D0-EC95-4192-8A8F-207D6F18711B}" dt="2021-06-07T14:10:40.388" v="4982" actId="478"/>
          <ac:picMkLst>
            <pc:docMk/>
            <pc:sldMk cId="3465339983" sldId="261"/>
            <ac:picMk id="15" creationId="{F8EF84E2-8DFF-45F1-B935-242E89FE66AE}"/>
          </ac:picMkLst>
        </pc:picChg>
      </pc:sldChg>
      <pc:sldChg chg="add del ord">
        <pc:chgData name="David Pal" userId="38220b93-b0f7-4d06-a3d4-89a393d54e29" providerId="ADAL" clId="{04FFC2D0-EC95-4192-8A8F-207D6F18711B}" dt="2021-06-07T15:23:47.379" v="8430" actId="47"/>
        <pc:sldMkLst>
          <pc:docMk/>
          <pc:sldMk cId="3533257828" sldId="264"/>
        </pc:sldMkLst>
      </pc:sldChg>
      <pc:sldChg chg="addSp delSp modSp add del mod ord">
        <pc:chgData name="David Pal" userId="38220b93-b0f7-4d06-a3d4-89a393d54e29" providerId="ADAL" clId="{04FFC2D0-EC95-4192-8A8F-207D6F18711B}" dt="2021-06-07T11:52:13.664" v="2364" actId="47"/>
        <pc:sldMkLst>
          <pc:docMk/>
          <pc:sldMk cId="2399546982" sldId="279"/>
        </pc:sldMkLst>
        <pc:spChg chg="add del mod">
          <ac:chgData name="David Pal" userId="38220b93-b0f7-4d06-a3d4-89a393d54e29" providerId="ADAL" clId="{04FFC2D0-EC95-4192-8A8F-207D6F18711B}" dt="2021-06-07T09:49:27.656" v="800" actId="478"/>
          <ac:spMkLst>
            <pc:docMk/>
            <pc:sldMk cId="2399546982" sldId="279"/>
            <ac:spMk id="3" creationId="{2F964721-A99D-40E2-B783-A4194FDEEA06}"/>
          </ac:spMkLst>
        </pc:spChg>
        <pc:spChg chg="mod">
          <ac:chgData name="David Pal" userId="38220b93-b0f7-4d06-a3d4-89a393d54e29" providerId="ADAL" clId="{04FFC2D0-EC95-4192-8A8F-207D6F18711B}" dt="2021-06-07T10:01:41.245" v="814" actId="20577"/>
          <ac:spMkLst>
            <pc:docMk/>
            <pc:sldMk cId="2399546982" sldId="279"/>
            <ac:spMk id="4" creationId="{9D9E3715-C64C-475A-93E1-7E8FE2E3A5EC}"/>
          </ac:spMkLst>
        </pc:spChg>
        <pc:spChg chg="add del mod">
          <ac:chgData name="David Pal" userId="38220b93-b0f7-4d06-a3d4-89a393d54e29" providerId="ADAL" clId="{04FFC2D0-EC95-4192-8A8F-207D6F18711B}" dt="2021-06-07T09:49:33.263" v="802" actId="478"/>
          <ac:spMkLst>
            <pc:docMk/>
            <pc:sldMk cId="2399546982" sldId="279"/>
            <ac:spMk id="6" creationId="{7BABCDF5-7B92-4E10-B809-2B8CB4D1E664}"/>
          </ac:spMkLst>
        </pc:spChg>
        <pc:spChg chg="add del mod">
          <ac:chgData name="David Pal" userId="38220b93-b0f7-4d06-a3d4-89a393d54e29" providerId="ADAL" clId="{04FFC2D0-EC95-4192-8A8F-207D6F18711B}" dt="2021-06-07T09:49:35.845" v="804" actId="478"/>
          <ac:spMkLst>
            <pc:docMk/>
            <pc:sldMk cId="2399546982" sldId="279"/>
            <ac:spMk id="8" creationId="{CF8010A0-D940-43DB-A645-A9B50EF43B28}"/>
          </ac:spMkLst>
        </pc:spChg>
        <pc:spChg chg="mod">
          <ac:chgData name="David Pal" userId="38220b93-b0f7-4d06-a3d4-89a393d54e29" providerId="ADAL" clId="{04FFC2D0-EC95-4192-8A8F-207D6F18711B}" dt="2021-06-07T11:12:36.745" v="1028" actId="20577"/>
          <ac:spMkLst>
            <pc:docMk/>
            <pc:sldMk cId="2399546982" sldId="279"/>
            <ac:spMk id="15" creationId="{ACCD6669-FE81-4900-A8B9-0412B6D3B66C}"/>
          </ac:spMkLst>
        </pc:spChg>
        <pc:spChg chg="mod">
          <ac:chgData name="David Pal" userId="38220b93-b0f7-4d06-a3d4-89a393d54e29" providerId="ADAL" clId="{04FFC2D0-EC95-4192-8A8F-207D6F18711B}" dt="2021-06-07T09:49:01.163" v="754" actId="27636"/>
          <ac:spMkLst>
            <pc:docMk/>
            <pc:sldMk cId="2399546982" sldId="279"/>
            <ac:spMk id="20" creationId="{F3AE654C-643D-4DE4-BF0A-ACE7DCB282A9}"/>
          </ac:spMkLst>
        </pc:spChg>
        <pc:spChg chg="mod">
          <ac:chgData name="David Pal" userId="38220b93-b0f7-4d06-a3d4-89a393d54e29" providerId="ADAL" clId="{04FFC2D0-EC95-4192-8A8F-207D6F18711B}" dt="2021-06-07T09:49:01.155" v="752" actId="27636"/>
          <ac:spMkLst>
            <pc:docMk/>
            <pc:sldMk cId="2399546982" sldId="279"/>
            <ac:spMk id="21" creationId="{784E135D-6222-4E61-A23C-EE126F0AA446}"/>
          </ac:spMkLst>
        </pc:spChg>
        <pc:spChg chg="mod">
          <ac:chgData name="David Pal" userId="38220b93-b0f7-4d06-a3d4-89a393d54e29" providerId="ADAL" clId="{04FFC2D0-EC95-4192-8A8F-207D6F18711B}" dt="2021-06-07T10:05:28.073" v="827" actId="20577"/>
          <ac:spMkLst>
            <pc:docMk/>
            <pc:sldMk cId="2399546982" sldId="279"/>
            <ac:spMk id="22" creationId="{462BFE9A-B72C-4FCE-ACAC-EFF5D2822905}"/>
          </ac:spMkLst>
        </pc:spChg>
        <pc:spChg chg="add mod">
          <ac:chgData name="David Pal" userId="38220b93-b0f7-4d06-a3d4-89a393d54e29" providerId="ADAL" clId="{04FFC2D0-EC95-4192-8A8F-207D6F18711B}" dt="2021-06-07T10:50:35.333" v="995" actId="20577"/>
          <ac:spMkLst>
            <pc:docMk/>
            <pc:sldMk cId="2399546982" sldId="279"/>
            <ac:spMk id="28" creationId="{2031FD2B-9025-4C25-9DB2-543B3C13ACAD}"/>
          </ac:spMkLst>
        </pc:spChg>
        <pc:picChg chg="add mod modCrop">
          <ac:chgData name="David Pal" userId="38220b93-b0f7-4d06-a3d4-89a393d54e29" providerId="ADAL" clId="{04FFC2D0-EC95-4192-8A8F-207D6F18711B}" dt="2021-06-07T09:50:07.470" v="809" actId="1076"/>
          <ac:picMkLst>
            <pc:docMk/>
            <pc:sldMk cId="2399546982" sldId="279"/>
            <ac:picMk id="10" creationId="{04E39545-478A-498E-91B7-E3069F1C96D7}"/>
          </ac:picMkLst>
        </pc:picChg>
        <pc:picChg chg="add mod">
          <ac:chgData name="David Pal" userId="38220b93-b0f7-4d06-a3d4-89a393d54e29" providerId="ADAL" clId="{04FFC2D0-EC95-4192-8A8F-207D6F18711B}" dt="2021-06-07T09:50:28.851" v="811" actId="1076"/>
          <ac:picMkLst>
            <pc:docMk/>
            <pc:sldMk cId="2399546982" sldId="279"/>
            <ac:picMk id="12" creationId="{B36222F8-F12D-4F29-9E4C-E23D8911299C}"/>
          </ac:picMkLst>
        </pc:picChg>
        <pc:picChg chg="add del mod">
          <ac:chgData name="David Pal" userId="38220b93-b0f7-4d06-a3d4-89a393d54e29" providerId="ADAL" clId="{04FFC2D0-EC95-4192-8A8F-207D6F18711B}" dt="2021-06-07T10:49:46.206" v="935" actId="478"/>
          <ac:picMkLst>
            <pc:docMk/>
            <pc:sldMk cId="2399546982" sldId="279"/>
            <ac:picMk id="16" creationId="{07453066-1BD4-4428-8072-1E9BA9041F1F}"/>
          </ac:picMkLst>
        </pc:picChg>
        <pc:picChg chg="add mod modCrop">
          <ac:chgData name="David Pal" userId="38220b93-b0f7-4d06-a3d4-89a393d54e29" providerId="ADAL" clId="{04FFC2D0-EC95-4192-8A8F-207D6F18711B}" dt="2021-06-07T10:49:42.275" v="934" actId="1076"/>
          <ac:picMkLst>
            <pc:docMk/>
            <pc:sldMk cId="2399546982" sldId="279"/>
            <ac:picMk id="18" creationId="{8C833B6C-0126-417E-846A-EFAF83487761}"/>
          </ac:picMkLst>
        </pc:picChg>
        <pc:picChg chg="del">
          <ac:chgData name="David Pal" userId="38220b93-b0f7-4d06-a3d4-89a393d54e29" providerId="ADAL" clId="{04FFC2D0-EC95-4192-8A8F-207D6F18711B}" dt="2021-06-07T09:49:25.334" v="799" actId="478"/>
          <ac:picMkLst>
            <pc:docMk/>
            <pc:sldMk cId="2399546982" sldId="279"/>
            <ac:picMk id="70" creationId="{C91BF6E9-9CEE-41C0-AD68-74D57109FB66}"/>
          </ac:picMkLst>
        </pc:picChg>
        <pc:picChg chg="del">
          <ac:chgData name="David Pal" userId="38220b93-b0f7-4d06-a3d4-89a393d54e29" providerId="ADAL" clId="{04FFC2D0-EC95-4192-8A8F-207D6F18711B}" dt="2021-06-07T09:49:31.894" v="801" actId="478"/>
          <ac:picMkLst>
            <pc:docMk/>
            <pc:sldMk cId="2399546982" sldId="279"/>
            <ac:picMk id="74" creationId="{B9BB0039-F9EB-4B58-BD72-1A06DA330F95}"/>
          </ac:picMkLst>
        </pc:picChg>
        <pc:picChg chg="del">
          <ac:chgData name="David Pal" userId="38220b93-b0f7-4d06-a3d4-89a393d54e29" providerId="ADAL" clId="{04FFC2D0-EC95-4192-8A8F-207D6F18711B}" dt="2021-06-07T09:49:34.782" v="803" actId="478"/>
          <ac:picMkLst>
            <pc:docMk/>
            <pc:sldMk cId="2399546982" sldId="279"/>
            <ac:picMk id="78" creationId="{07E9A3A3-2F9E-489B-82CC-63420C4F1C53}"/>
          </ac:picMkLst>
        </pc:picChg>
      </pc:sldChg>
      <pc:sldChg chg="addSp delSp modSp add del mod ord">
        <pc:chgData name="David Pal" userId="38220b93-b0f7-4d06-a3d4-89a393d54e29" providerId="ADAL" clId="{04FFC2D0-EC95-4192-8A8F-207D6F18711B}" dt="2021-06-07T13:30:52.975" v="3874" actId="2696"/>
        <pc:sldMkLst>
          <pc:docMk/>
          <pc:sldMk cId="2013378611" sldId="281"/>
        </pc:sldMkLst>
        <pc:spChg chg="add del mod">
          <ac:chgData name="David Pal" userId="38220b93-b0f7-4d06-a3d4-89a393d54e29" providerId="ADAL" clId="{04FFC2D0-EC95-4192-8A8F-207D6F18711B}" dt="2021-06-07T09:19:32.241" v="194" actId="478"/>
          <ac:spMkLst>
            <pc:docMk/>
            <pc:sldMk cId="2013378611" sldId="281"/>
            <ac:spMk id="3" creationId="{B67D9F09-DC08-45D5-A241-F3BBF7FE848F}"/>
          </ac:spMkLst>
        </pc:spChg>
        <pc:spChg chg="add del mod">
          <ac:chgData name="David Pal" userId="38220b93-b0f7-4d06-a3d4-89a393d54e29" providerId="ADAL" clId="{04FFC2D0-EC95-4192-8A8F-207D6F18711B}" dt="2021-06-07T11:51:36.192" v="2316" actId="478"/>
          <ac:spMkLst>
            <pc:docMk/>
            <pc:sldMk cId="2013378611" sldId="281"/>
            <ac:spMk id="5" creationId="{850EF475-7671-4F5C-AD9D-E97A46B7302C}"/>
          </ac:spMkLst>
        </pc:spChg>
        <pc:spChg chg="add del mod">
          <ac:chgData name="David Pal" userId="38220b93-b0f7-4d06-a3d4-89a393d54e29" providerId="ADAL" clId="{04FFC2D0-EC95-4192-8A8F-207D6F18711B}" dt="2021-06-07T13:30:45.841" v="3872" actId="478"/>
          <ac:spMkLst>
            <pc:docMk/>
            <pc:sldMk cId="2013378611" sldId="281"/>
            <ac:spMk id="7" creationId="{9A803E8F-43CC-4AAF-B6B2-AAB2D517300A}"/>
          </ac:spMkLst>
        </pc:spChg>
        <pc:spChg chg="mod">
          <ac:chgData name="David Pal" userId="38220b93-b0f7-4d06-a3d4-89a393d54e29" providerId="ADAL" clId="{04FFC2D0-EC95-4192-8A8F-207D6F18711B}" dt="2021-06-07T09:23:10.481" v="216" actId="1076"/>
          <ac:spMkLst>
            <pc:docMk/>
            <pc:sldMk cId="2013378611" sldId="281"/>
            <ac:spMk id="12" creationId="{DCE0E627-DE3F-4B89-A494-D2B5ACDF8367}"/>
          </ac:spMkLst>
        </pc:spChg>
        <pc:spChg chg="mod">
          <ac:chgData name="David Pal" userId="38220b93-b0f7-4d06-a3d4-89a393d54e29" providerId="ADAL" clId="{04FFC2D0-EC95-4192-8A8F-207D6F18711B}" dt="2021-06-07T09:28:55.033" v="319" actId="313"/>
          <ac:spMkLst>
            <pc:docMk/>
            <pc:sldMk cId="2013378611" sldId="281"/>
            <ac:spMk id="14" creationId="{2C4F3A33-6617-4F2E-BDEC-CD31CB31D792}"/>
          </ac:spMkLst>
        </pc:spChg>
        <pc:spChg chg="mod">
          <ac:chgData name="David Pal" userId="38220b93-b0f7-4d06-a3d4-89a393d54e29" providerId="ADAL" clId="{04FFC2D0-EC95-4192-8A8F-207D6F18711B}" dt="2021-06-07T09:44:49.756" v="673" actId="20577"/>
          <ac:spMkLst>
            <pc:docMk/>
            <pc:sldMk cId="2013378611" sldId="281"/>
            <ac:spMk id="15" creationId="{BAB99EAB-A632-4F40-9A66-9AA7CDF55E21}"/>
          </ac:spMkLst>
        </pc:spChg>
        <pc:spChg chg="del mod">
          <ac:chgData name="David Pal" userId="38220b93-b0f7-4d06-a3d4-89a393d54e29" providerId="ADAL" clId="{04FFC2D0-EC95-4192-8A8F-207D6F18711B}" dt="2021-06-07T13:30:43.929" v="3871" actId="478"/>
          <ac:spMkLst>
            <pc:docMk/>
            <pc:sldMk cId="2013378611" sldId="281"/>
            <ac:spMk id="16" creationId="{A25233E4-EC32-400E-BE16-73E37DC74169}"/>
          </ac:spMkLst>
        </pc:spChg>
        <pc:spChg chg="del mod">
          <ac:chgData name="David Pal" userId="38220b93-b0f7-4d06-a3d4-89a393d54e29" providerId="ADAL" clId="{04FFC2D0-EC95-4192-8A8F-207D6F18711B}" dt="2021-06-07T11:51:34.125" v="2315" actId="478"/>
          <ac:spMkLst>
            <pc:docMk/>
            <pc:sldMk cId="2013378611" sldId="281"/>
            <ac:spMk id="17" creationId="{5368ABF8-331A-4042-8F7C-FFFB0DFE2182}"/>
          </ac:spMkLst>
        </pc:spChg>
        <pc:spChg chg="mod">
          <ac:chgData name="David Pal" userId="38220b93-b0f7-4d06-a3d4-89a393d54e29" providerId="ADAL" clId="{04FFC2D0-EC95-4192-8A8F-207D6F18711B}" dt="2021-06-07T09:23:19.925" v="217"/>
          <ac:spMkLst>
            <pc:docMk/>
            <pc:sldMk cId="2013378611" sldId="281"/>
            <ac:spMk id="26" creationId="{89AA3DBC-1AD2-46F8-A6E7-29D03C202F81}"/>
          </ac:spMkLst>
        </pc:spChg>
        <pc:spChg chg="mod">
          <ac:chgData name="David Pal" userId="38220b93-b0f7-4d06-a3d4-89a393d54e29" providerId="ADAL" clId="{04FFC2D0-EC95-4192-8A8F-207D6F18711B}" dt="2021-06-07T11:12:02.761" v="1027" actId="20577"/>
          <ac:spMkLst>
            <pc:docMk/>
            <pc:sldMk cId="2013378611" sldId="281"/>
            <ac:spMk id="43" creationId="{4408E15C-2A56-4B1D-8548-C29C2654CC66}"/>
          </ac:spMkLst>
        </pc:spChg>
        <pc:spChg chg="del">
          <ac:chgData name="David Pal" userId="38220b93-b0f7-4d06-a3d4-89a393d54e29" providerId="ADAL" clId="{04FFC2D0-EC95-4192-8A8F-207D6F18711B}" dt="2021-06-07T09:16:35.506" v="183" actId="478"/>
          <ac:spMkLst>
            <pc:docMk/>
            <pc:sldMk cId="2013378611" sldId="281"/>
            <ac:spMk id="52" creationId="{72D4C7B1-129D-4501-B018-2E6B27A4DF98}"/>
          </ac:spMkLst>
        </pc:spChg>
        <pc:grpChg chg="add del mod">
          <ac:chgData name="David Pal" userId="38220b93-b0f7-4d06-a3d4-89a393d54e29" providerId="ADAL" clId="{04FFC2D0-EC95-4192-8A8F-207D6F18711B}" dt="2021-06-07T13:30:46.772" v="3873" actId="478"/>
          <ac:grpSpMkLst>
            <pc:docMk/>
            <pc:sldMk cId="2013378611" sldId="281"/>
            <ac:grpSpMk id="25" creationId="{79CE5AB8-0DD4-4C2F-BA7C-5D1CF86499C5}"/>
          </ac:grpSpMkLst>
        </pc:grpChg>
        <pc:grpChg chg="del mod">
          <ac:chgData name="David Pal" userId="38220b93-b0f7-4d06-a3d4-89a393d54e29" providerId="ADAL" clId="{04FFC2D0-EC95-4192-8A8F-207D6F18711B}" dt="2021-06-07T11:51:32.954" v="2314" actId="478"/>
          <ac:grpSpMkLst>
            <pc:docMk/>
            <pc:sldMk cId="2013378611" sldId="281"/>
            <ac:grpSpMk id="30" creationId="{786371EF-4132-4BCB-A897-65439C8BC3D9}"/>
          </ac:grpSpMkLst>
        </pc:grpChg>
        <pc:grpChg chg="mod">
          <ac:chgData name="David Pal" userId="38220b93-b0f7-4d06-a3d4-89a393d54e29" providerId="ADAL" clId="{04FFC2D0-EC95-4192-8A8F-207D6F18711B}" dt="2021-06-07T09:44:26.455" v="648" actId="1076"/>
          <ac:grpSpMkLst>
            <pc:docMk/>
            <pc:sldMk cId="2013378611" sldId="281"/>
            <ac:grpSpMk id="33" creationId="{111C7400-AC8C-4B93-8E34-327AFD1127A3}"/>
          </ac:grpSpMkLst>
        </pc:grpChg>
        <pc:grpChg chg="mod">
          <ac:chgData name="David Pal" userId="38220b93-b0f7-4d06-a3d4-89a393d54e29" providerId="ADAL" clId="{04FFC2D0-EC95-4192-8A8F-207D6F18711B}" dt="2021-06-07T09:44:22.578" v="647" actId="1076"/>
          <ac:grpSpMkLst>
            <pc:docMk/>
            <pc:sldMk cId="2013378611" sldId="281"/>
            <ac:grpSpMk id="36" creationId="{9C83913D-E240-4723-B5BD-A989DD289D98}"/>
          </ac:grpSpMkLst>
        </pc:grpChg>
        <pc:grpChg chg="del mod">
          <ac:chgData name="David Pal" userId="38220b93-b0f7-4d06-a3d4-89a393d54e29" providerId="ADAL" clId="{04FFC2D0-EC95-4192-8A8F-207D6F18711B}" dt="2021-06-07T09:23:25.459" v="220" actId="478"/>
          <ac:grpSpMkLst>
            <pc:docMk/>
            <pc:sldMk cId="2013378611" sldId="281"/>
            <ac:grpSpMk id="39" creationId="{0D96EDF9-9637-41B1-803C-8A012BCB5CB7}"/>
          </ac:grpSpMkLst>
        </pc:grpChg>
        <pc:picChg chg="mod">
          <ac:chgData name="David Pal" userId="38220b93-b0f7-4d06-a3d4-89a393d54e29" providerId="ADAL" clId="{04FFC2D0-EC95-4192-8A8F-207D6F18711B}" dt="2021-06-07T09:23:19.925" v="217"/>
          <ac:picMkLst>
            <pc:docMk/>
            <pc:sldMk cId="2013378611" sldId="281"/>
            <ac:picMk id="27" creationId="{F30C9736-626B-463B-A9E1-B736E2B1B61C}"/>
          </ac:picMkLst>
        </pc:picChg>
        <pc:picChg chg="add del mod modCrop">
          <ac:chgData name="David Pal" userId="38220b93-b0f7-4d06-a3d4-89a393d54e29" providerId="ADAL" clId="{04FFC2D0-EC95-4192-8A8F-207D6F18711B}" dt="2021-06-07T09:44:17.266" v="646" actId="14100"/>
          <ac:picMkLst>
            <pc:docMk/>
            <pc:sldMk cId="2013378611" sldId="281"/>
            <ac:picMk id="50" creationId="{EB911D1F-B4E0-46C5-B38D-7CC584B90016}"/>
          </ac:picMkLst>
        </pc:picChg>
      </pc:sldChg>
      <pc:sldChg chg="new del">
        <pc:chgData name="David Pal" userId="38220b93-b0f7-4d06-a3d4-89a393d54e29" providerId="ADAL" clId="{04FFC2D0-EC95-4192-8A8F-207D6F18711B}" dt="2021-06-07T13:49:25.953" v="4822" actId="2696"/>
        <pc:sldMkLst>
          <pc:docMk/>
          <pc:sldMk cId="1186600811" sldId="282"/>
        </pc:sldMkLst>
      </pc:sldChg>
      <pc:sldChg chg="add del ord">
        <pc:chgData name="David Pal" userId="38220b93-b0f7-4d06-a3d4-89a393d54e29" providerId="ADAL" clId="{04FFC2D0-EC95-4192-8A8F-207D6F18711B}" dt="2021-06-07T15:23:53.086" v="8431" actId="47"/>
        <pc:sldMkLst>
          <pc:docMk/>
          <pc:sldMk cId="1421802892" sldId="304"/>
        </pc:sldMkLst>
      </pc:sldChg>
      <pc:sldChg chg="addSp delSp modSp add mod">
        <pc:chgData name="David Pal" userId="38220b93-b0f7-4d06-a3d4-89a393d54e29" providerId="ADAL" clId="{04FFC2D0-EC95-4192-8A8F-207D6F18711B}" dt="2021-06-07T14:16:36.338" v="5149" actId="1076"/>
        <pc:sldMkLst>
          <pc:docMk/>
          <pc:sldMk cId="2093352034" sldId="305"/>
        </pc:sldMkLst>
        <pc:spChg chg="add mod">
          <ac:chgData name="David Pal" userId="38220b93-b0f7-4d06-a3d4-89a393d54e29" providerId="ADAL" clId="{04FFC2D0-EC95-4192-8A8F-207D6F18711B}" dt="2021-06-07T13:16:20.899" v="2893" actId="20577"/>
          <ac:spMkLst>
            <pc:docMk/>
            <pc:sldMk cId="2093352034" sldId="305"/>
            <ac:spMk id="2" creationId="{E172EB07-E3FC-4EAF-977A-CBA3192FD1B3}"/>
          </ac:spMkLst>
        </pc:spChg>
        <pc:spChg chg="mod">
          <ac:chgData name="David Pal" userId="38220b93-b0f7-4d06-a3d4-89a393d54e29" providerId="ADAL" clId="{04FFC2D0-EC95-4192-8A8F-207D6F18711B}" dt="2021-06-07T13:15:34.519" v="2846" actId="1035"/>
          <ac:spMkLst>
            <pc:docMk/>
            <pc:sldMk cId="2093352034" sldId="305"/>
            <ac:spMk id="4" creationId="{9D9E3715-C64C-475A-93E1-7E8FE2E3A5EC}"/>
          </ac:spMkLst>
        </pc:spChg>
        <pc:spChg chg="add del mod">
          <ac:chgData name="David Pal" userId="38220b93-b0f7-4d06-a3d4-89a393d54e29" providerId="ADAL" clId="{04FFC2D0-EC95-4192-8A8F-207D6F18711B}" dt="2021-06-07T11:46:16.769" v="2043" actId="478"/>
          <ac:spMkLst>
            <pc:docMk/>
            <pc:sldMk cId="2093352034" sldId="305"/>
            <ac:spMk id="5" creationId="{D5ABE7AB-0C4E-4D64-8D3A-12220B3C254F}"/>
          </ac:spMkLst>
        </pc:spChg>
        <pc:spChg chg="add del mod">
          <ac:chgData name="David Pal" userId="38220b93-b0f7-4d06-a3d4-89a393d54e29" providerId="ADAL" clId="{04FFC2D0-EC95-4192-8A8F-207D6F18711B}" dt="2021-06-07T11:48:41.518" v="2154" actId="478"/>
          <ac:spMkLst>
            <pc:docMk/>
            <pc:sldMk cId="2093352034" sldId="305"/>
            <ac:spMk id="7" creationId="{9672CB09-6E1D-4AF2-81F3-E5FA8EF18C92}"/>
          </ac:spMkLst>
        </pc:spChg>
        <pc:spChg chg="add del mod">
          <ac:chgData name="David Pal" userId="38220b93-b0f7-4d06-a3d4-89a393d54e29" providerId="ADAL" clId="{04FFC2D0-EC95-4192-8A8F-207D6F18711B}" dt="2021-06-07T11:47:51.114" v="2074" actId="478"/>
          <ac:spMkLst>
            <pc:docMk/>
            <pc:sldMk cId="2093352034" sldId="305"/>
            <ac:spMk id="9" creationId="{A86054F3-0BAD-4482-B3EB-4B5284881A8D}"/>
          </ac:spMkLst>
        </pc:spChg>
        <pc:spChg chg="add del mod">
          <ac:chgData name="David Pal" userId="38220b93-b0f7-4d06-a3d4-89a393d54e29" providerId="ADAL" clId="{04FFC2D0-EC95-4192-8A8F-207D6F18711B}" dt="2021-06-07T11:47:49.339" v="2073" actId="478"/>
          <ac:spMkLst>
            <pc:docMk/>
            <pc:sldMk cId="2093352034" sldId="305"/>
            <ac:spMk id="13" creationId="{F7E29F84-D09D-496B-A418-2673880540A0}"/>
          </ac:spMkLst>
        </pc:spChg>
        <pc:spChg chg="add del mod">
          <ac:chgData name="David Pal" userId="38220b93-b0f7-4d06-a3d4-89a393d54e29" providerId="ADAL" clId="{04FFC2D0-EC95-4192-8A8F-207D6F18711B}" dt="2021-06-07T11:43:52.403" v="1687" actId="478"/>
          <ac:spMkLst>
            <pc:docMk/>
            <pc:sldMk cId="2093352034" sldId="305"/>
            <ac:spMk id="16" creationId="{51BFA09C-E442-4F53-9BDA-3473D1AF3C3B}"/>
          </ac:spMkLst>
        </pc:spChg>
        <pc:spChg chg="add del mod">
          <ac:chgData name="David Pal" userId="38220b93-b0f7-4d06-a3d4-89a393d54e29" providerId="ADAL" clId="{04FFC2D0-EC95-4192-8A8F-207D6F18711B}" dt="2021-06-07T11:50:23.607" v="2303" actId="478"/>
          <ac:spMkLst>
            <pc:docMk/>
            <pc:sldMk cId="2093352034" sldId="305"/>
            <ac:spMk id="19" creationId="{5DEEECB6-72DE-48E9-83FE-6ED24CA02BB6}"/>
          </ac:spMkLst>
        </pc:spChg>
        <pc:spChg chg="del">
          <ac:chgData name="David Pal" userId="38220b93-b0f7-4d06-a3d4-89a393d54e29" providerId="ADAL" clId="{04FFC2D0-EC95-4192-8A8F-207D6F18711B}" dt="2021-06-07T11:46:13.933" v="2041" actId="478"/>
          <ac:spMkLst>
            <pc:docMk/>
            <pc:sldMk cId="2093352034" sldId="305"/>
            <ac:spMk id="20" creationId="{F3AE654C-643D-4DE4-BF0A-ACE7DCB282A9}"/>
          </ac:spMkLst>
        </pc:spChg>
        <pc:spChg chg="del">
          <ac:chgData name="David Pal" userId="38220b93-b0f7-4d06-a3d4-89a393d54e29" providerId="ADAL" clId="{04FFC2D0-EC95-4192-8A8F-207D6F18711B}" dt="2021-06-07T11:50:20.135" v="2301" actId="478"/>
          <ac:spMkLst>
            <pc:docMk/>
            <pc:sldMk cId="2093352034" sldId="305"/>
            <ac:spMk id="21" creationId="{784E135D-6222-4E61-A23C-EE126F0AA446}"/>
          </ac:spMkLst>
        </pc:spChg>
        <pc:spChg chg="del mod">
          <ac:chgData name="David Pal" userId="38220b93-b0f7-4d06-a3d4-89a393d54e29" providerId="ADAL" clId="{04FFC2D0-EC95-4192-8A8F-207D6F18711B}" dt="2021-06-07T11:47:48.269" v="2071" actId="478"/>
          <ac:spMkLst>
            <pc:docMk/>
            <pc:sldMk cId="2093352034" sldId="305"/>
            <ac:spMk id="22" creationId="{462BFE9A-B72C-4FCE-ACAC-EFF5D2822905}"/>
          </ac:spMkLst>
        </pc:spChg>
        <pc:spChg chg="mod">
          <ac:chgData name="David Pal" userId="38220b93-b0f7-4d06-a3d4-89a393d54e29" providerId="ADAL" clId="{04FFC2D0-EC95-4192-8A8F-207D6F18711B}" dt="2021-06-07T11:53:22.562" v="2368" actId="207"/>
          <ac:spMkLst>
            <pc:docMk/>
            <pc:sldMk cId="2093352034" sldId="305"/>
            <ac:spMk id="23" creationId="{A09F8F4F-94E1-4459-BB97-71826CDEBBE6}"/>
          </ac:spMkLst>
        </pc:spChg>
        <pc:spChg chg="del mod">
          <ac:chgData name="David Pal" userId="38220b93-b0f7-4d06-a3d4-89a393d54e29" providerId="ADAL" clId="{04FFC2D0-EC95-4192-8A8F-207D6F18711B}" dt="2021-06-07T11:47:13.330" v="2055" actId="478"/>
          <ac:spMkLst>
            <pc:docMk/>
            <pc:sldMk cId="2093352034" sldId="305"/>
            <ac:spMk id="24" creationId="{F0E2E002-DAF0-4FA2-BEC1-8546DABE7787}"/>
          </ac:spMkLst>
        </pc:spChg>
        <pc:spChg chg="del">
          <ac:chgData name="David Pal" userId="38220b93-b0f7-4d06-a3d4-89a393d54e29" providerId="ADAL" clId="{04FFC2D0-EC95-4192-8A8F-207D6F18711B}" dt="2021-06-07T11:47:46.602" v="2069" actId="478"/>
          <ac:spMkLst>
            <pc:docMk/>
            <pc:sldMk cId="2093352034" sldId="305"/>
            <ac:spMk id="25" creationId="{220CAB4C-00C8-4E62-9B87-52FEAA58607A}"/>
          </ac:spMkLst>
        </pc:spChg>
        <pc:spChg chg="add mod">
          <ac:chgData name="David Pal" userId="38220b93-b0f7-4d06-a3d4-89a393d54e29" providerId="ADAL" clId="{04FFC2D0-EC95-4192-8A8F-207D6F18711B}" dt="2021-06-07T13:16:37.607" v="2894" actId="20577"/>
          <ac:spMkLst>
            <pc:docMk/>
            <pc:sldMk cId="2093352034" sldId="305"/>
            <ac:spMk id="26" creationId="{F5B69472-A21E-47E0-9690-7FB7D4B991E0}"/>
          </ac:spMkLst>
        </pc:spChg>
        <pc:spChg chg="add mod">
          <ac:chgData name="David Pal" userId="38220b93-b0f7-4d06-a3d4-89a393d54e29" providerId="ADAL" clId="{04FFC2D0-EC95-4192-8A8F-207D6F18711B}" dt="2021-06-07T14:16:36.338" v="5149" actId="1076"/>
          <ac:spMkLst>
            <pc:docMk/>
            <pc:sldMk cId="2093352034" sldId="305"/>
            <ac:spMk id="27" creationId="{A16002C8-9BB8-4ECE-BCEE-55A4957FB30F}"/>
          </ac:spMkLst>
        </pc:spChg>
        <pc:spChg chg="mod">
          <ac:chgData name="David Pal" userId="38220b93-b0f7-4d06-a3d4-89a393d54e29" providerId="ADAL" clId="{04FFC2D0-EC95-4192-8A8F-207D6F18711B}" dt="2021-06-07T11:53:30.281" v="2370" actId="207"/>
          <ac:spMkLst>
            <pc:docMk/>
            <pc:sldMk cId="2093352034" sldId="305"/>
            <ac:spMk id="28" creationId="{2031FD2B-9025-4C25-9DB2-543B3C13ACAD}"/>
          </ac:spMkLst>
        </pc:spChg>
        <pc:spChg chg="add del mod">
          <ac:chgData name="David Pal" userId="38220b93-b0f7-4d06-a3d4-89a393d54e29" providerId="ADAL" clId="{04FFC2D0-EC95-4192-8A8F-207D6F18711B}" dt="2021-06-07T11:51:22.947" v="2312" actId="478"/>
          <ac:spMkLst>
            <pc:docMk/>
            <pc:sldMk cId="2093352034" sldId="305"/>
            <ac:spMk id="29" creationId="{C47E097D-C071-4D88-AB68-C704C4BF8A3F}"/>
          </ac:spMkLst>
        </pc:spChg>
        <pc:picChg chg="mod">
          <ac:chgData name="David Pal" userId="38220b93-b0f7-4d06-a3d4-89a393d54e29" providerId="ADAL" clId="{04FFC2D0-EC95-4192-8A8F-207D6F18711B}" dt="2021-06-07T11:46:00.466" v="2038" actId="1076"/>
          <ac:picMkLst>
            <pc:docMk/>
            <pc:sldMk cId="2093352034" sldId="305"/>
            <ac:picMk id="10" creationId="{04E39545-478A-498E-91B7-E3069F1C96D7}"/>
          </ac:picMkLst>
        </pc:picChg>
        <pc:picChg chg="mod">
          <ac:chgData name="David Pal" userId="38220b93-b0f7-4d06-a3d4-89a393d54e29" providerId="ADAL" clId="{04FFC2D0-EC95-4192-8A8F-207D6F18711B}" dt="2021-06-07T11:50:26.159" v="2304" actId="1076"/>
          <ac:picMkLst>
            <pc:docMk/>
            <pc:sldMk cId="2093352034" sldId="305"/>
            <ac:picMk id="12" creationId="{B36222F8-F12D-4F29-9E4C-E23D8911299C}"/>
          </ac:picMkLst>
        </pc:picChg>
        <pc:picChg chg="mod">
          <ac:chgData name="David Pal" userId="38220b93-b0f7-4d06-a3d4-89a393d54e29" providerId="ADAL" clId="{04FFC2D0-EC95-4192-8A8F-207D6F18711B}" dt="2021-06-07T11:50:50.048" v="2308" actId="1076"/>
          <ac:picMkLst>
            <pc:docMk/>
            <pc:sldMk cId="2093352034" sldId="305"/>
            <ac:picMk id="18" creationId="{8C833B6C-0126-417E-846A-EFAF83487761}"/>
          </ac:picMkLst>
        </pc:picChg>
      </pc:sldChg>
      <pc:sldChg chg="delSp modSp add del mod">
        <pc:chgData name="David Pal" userId="38220b93-b0f7-4d06-a3d4-89a393d54e29" providerId="ADAL" clId="{04FFC2D0-EC95-4192-8A8F-207D6F18711B}" dt="2021-06-07T13:46:56.188" v="4772" actId="47"/>
        <pc:sldMkLst>
          <pc:docMk/>
          <pc:sldMk cId="1880588011" sldId="306"/>
        </pc:sldMkLst>
        <pc:spChg chg="mod">
          <ac:chgData name="David Pal" userId="38220b93-b0f7-4d06-a3d4-89a393d54e29" providerId="ADAL" clId="{04FFC2D0-EC95-4192-8A8F-207D6F18711B}" dt="2021-06-07T13:46:21.718" v="4768" actId="27636"/>
          <ac:spMkLst>
            <pc:docMk/>
            <pc:sldMk cId="1880588011" sldId="306"/>
            <ac:spMk id="13" creationId="{2D06A519-EEB5-4ACD-AD8F-B60A7F98A1B3}"/>
          </ac:spMkLst>
        </pc:spChg>
        <pc:spChg chg="del mod">
          <ac:chgData name="David Pal" userId="38220b93-b0f7-4d06-a3d4-89a393d54e29" providerId="ADAL" clId="{04FFC2D0-EC95-4192-8A8F-207D6F18711B}" dt="2021-06-07T13:46:51.960" v="4771" actId="478"/>
          <ac:spMkLst>
            <pc:docMk/>
            <pc:sldMk cId="1880588011" sldId="306"/>
            <ac:spMk id="17" creationId="{A04EF227-6D9A-4FA1-B9F1-5375712ED785}"/>
          </ac:spMkLst>
        </pc:spChg>
        <pc:picChg chg="mod">
          <ac:chgData name="David Pal" userId="38220b93-b0f7-4d06-a3d4-89a393d54e29" providerId="ADAL" clId="{04FFC2D0-EC95-4192-8A8F-207D6F18711B}" dt="2021-06-07T13:46:42.558" v="4769" actId="14826"/>
          <ac:picMkLst>
            <pc:docMk/>
            <pc:sldMk cId="1880588011" sldId="306"/>
            <ac:picMk id="10" creationId="{A8819D1F-A1DA-471C-9614-352BF7428FDF}"/>
          </ac:picMkLst>
        </pc:picChg>
      </pc:sldChg>
      <pc:sldChg chg="new del">
        <pc:chgData name="David Pal" userId="38220b93-b0f7-4d06-a3d4-89a393d54e29" providerId="ADAL" clId="{04FFC2D0-EC95-4192-8A8F-207D6F18711B}" dt="2021-06-07T13:13:24.897" v="2824" actId="47"/>
        <pc:sldMkLst>
          <pc:docMk/>
          <pc:sldMk cId="2047634791" sldId="306"/>
        </pc:sldMkLst>
      </pc:sldChg>
      <pc:sldChg chg="add del">
        <pc:chgData name="David Pal" userId="38220b93-b0f7-4d06-a3d4-89a393d54e29" providerId="ADAL" clId="{04FFC2D0-EC95-4192-8A8F-207D6F18711B}" dt="2021-06-07T11:43:40.447" v="1685"/>
        <pc:sldMkLst>
          <pc:docMk/>
          <pc:sldMk cId="3050603126" sldId="306"/>
        </pc:sldMkLst>
      </pc:sldChg>
      <pc:sldChg chg="addSp delSp modSp add mod setBg addAnim setClrOvrMap">
        <pc:chgData name="David Pal" userId="38220b93-b0f7-4d06-a3d4-89a393d54e29" providerId="ADAL" clId="{04FFC2D0-EC95-4192-8A8F-207D6F18711B}" dt="2021-06-07T14:12:09.830" v="4995"/>
        <pc:sldMkLst>
          <pc:docMk/>
          <pc:sldMk cId="3007428723" sldId="861"/>
        </pc:sldMkLst>
        <pc:spChg chg="add del mod">
          <ac:chgData name="David Pal" userId="38220b93-b0f7-4d06-a3d4-89a393d54e29" providerId="ADAL" clId="{04FFC2D0-EC95-4192-8A8F-207D6F18711B}" dt="2021-06-07T13:56:41.108" v="4908" actId="478"/>
          <ac:spMkLst>
            <pc:docMk/>
            <pc:sldMk cId="3007428723" sldId="861"/>
            <ac:spMk id="3" creationId="{DD37B816-EC26-4CD3-9CD9-7FEE89F90194}"/>
          </ac:spMkLst>
        </pc:spChg>
        <pc:spChg chg="mod ord">
          <ac:chgData name="David Pal" userId="38220b93-b0f7-4d06-a3d4-89a393d54e29" providerId="ADAL" clId="{04FFC2D0-EC95-4192-8A8F-207D6F18711B}" dt="2021-06-07T14:12:00.186" v="4992" actId="207"/>
          <ac:spMkLst>
            <pc:docMk/>
            <pc:sldMk cId="3007428723" sldId="861"/>
            <ac:spMk id="4" creationId="{8FC30AF8-DBAF-422D-ACDE-BB8671205926}"/>
          </ac:spMkLst>
        </pc:spChg>
        <pc:spChg chg="add del">
          <ac:chgData name="David Pal" userId="38220b93-b0f7-4d06-a3d4-89a393d54e29" providerId="ADAL" clId="{04FFC2D0-EC95-4192-8A8F-207D6F18711B}" dt="2021-06-07T13:47:45.138" v="4779" actId="26606"/>
          <ac:spMkLst>
            <pc:docMk/>
            <pc:sldMk cId="3007428723" sldId="861"/>
            <ac:spMk id="17" creationId="{E91DC736-0EF8-4F87-9146-EBF1D2EE4D3D}"/>
          </ac:spMkLst>
        </pc:spChg>
        <pc:spChg chg="add del">
          <ac:chgData name="David Pal" userId="38220b93-b0f7-4d06-a3d4-89a393d54e29" providerId="ADAL" clId="{04FFC2D0-EC95-4192-8A8F-207D6F18711B}" dt="2021-06-07T13:47:45.138" v="4779" actId="26606"/>
          <ac:spMkLst>
            <pc:docMk/>
            <pc:sldMk cId="3007428723" sldId="861"/>
            <ac:spMk id="19" creationId="{097CD68E-23E3-4007-8847-CD0944C4F7BE}"/>
          </ac:spMkLst>
        </pc:spChg>
        <pc:spChg chg="add del">
          <ac:chgData name="David Pal" userId="38220b93-b0f7-4d06-a3d4-89a393d54e29" providerId="ADAL" clId="{04FFC2D0-EC95-4192-8A8F-207D6F18711B}" dt="2021-06-07T13:47:45.138" v="4779" actId="26606"/>
          <ac:spMkLst>
            <pc:docMk/>
            <pc:sldMk cId="3007428723" sldId="861"/>
            <ac:spMk id="21" creationId="{AF2F604E-43BE-4DC3-B983-E071523364F8}"/>
          </ac:spMkLst>
        </pc:spChg>
        <pc:spChg chg="add del">
          <ac:chgData name="David Pal" userId="38220b93-b0f7-4d06-a3d4-89a393d54e29" providerId="ADAL" clId="{04FFC2D0-EC95-4192-8A8F-207D6F18711B}" dt="2021-06-07T13:47:45.138" v="4779" actId="26606"/>
          <ac:spMkLst>
            <pc:docMk/>
            <pc:sldMk cId="3007428723" sldId="861"/>
            <ac:spMk id="23" creationId="{08C9B587-E65E-4B52-B37C-ABEBB6E87928}"/>
          </ac:spMkLst>
        </pc:spChg>
        <pc:spChg chg="add del">
          <ac:chgData name="David Pal" userId="38220b93-b0f7-4d06-a3d4-89a393d54e29" providerId="ADAL" clId="{04FFC2D0-EC95-4192-8A8F-207D6F18711B}" dt="2021-06-07T13:47:48.136" v="4781" actId="26606"/>
          <ac:spMkLst>
            <pc:docMk/>
            <pc:sldMk cId="3007428723" sldId="861"/>
            <ac:spMk id="25" creationId="{06DA9DF9-31F7-4056-B42E-878CC92417B8}"/>
          </ac:spMkLst>
        </pc:spChg>
        <pc:spChg chg="add del">
          <ac:chgData name="David Pal" userId="38220b93-b0f7-4d06-a3d4-89a393d54e29" providerId="ADAL" clId="{04FFC2D0-EC95-4192-8A8F-207D6F18711B}" dt="2021-06-07T13:47:58.057" v="4783" actId="26606"/>
          <ac:spMkLst>
            <pc:docMk/>
            <pc:sldMk cId="3007428723" sldId="861"/>
            <ac:spMk id="27" creationId="{71B2258F-86CA-4D4D-8270-BC05FCDEBFB3}"/>
          </ac:spMkLst>
        </pc:spChg>
        <pc:spChg chg="add del">
          <ac:chgData name="David Pal" userId="38220b93-b0f7-4d06-a3d4-89a393d54e29" providerId="ADAL" clId="{04FFC2D0-EC95-4192-8A8F-207D6F18711B}" dt="2021-06-07T14:02:59.359" v="4945" actId="26606"/>
          <ac:spMkLst>
            <pc:docMk/>
            <pc:sldMk cId="3007428723" sldId="861"/>
            <ac:spMk id="29" creationId="{E49CC64F-7275-4E33-961B-0C5CDC439875}"/>
          </ac:spMkLst>
        </pc:spChg>
        <pc:spChg chg="add del">
          <ac:chgData name="David Pal" userId="38220b93-b0f7-4d06-a3d4-89a393d54e29" providerId="ADAL" clId="{04FFC2D0-EC95-4192-8A8F-207D6F18711B}" dt="2021-06-07T14:02:59.359" v="4945" actId="26606"/>
          <ac:spMkLst>
            <pc:docMk/>
            <pc:sldMk cId="3007428723" sldId="861"/>
            <ac:spMk id="31" creationId="{BCC55ACC-A2F6-403C-A3A4-D59B3734D45F}"/>
          </ac:spMkLst>
        </pc:spChg>
        <pc:spChg chg="add del">
          <ac:chgData name="David Pal" userId="38220b93-b0f7-4d06-a3d4-89a393d54e29" providerId="ADAL" clId="{04FFC2D0-EC95-4192-8A8F-207D6F18711B}" dt="2021-06-07T14:02:20.761" v="4943" actId="26606"/>
          <ac:spMkLst>
            <pc:docMk/>
            <pc:sldMk cId="3007428723" sldId="861"/>
            <ac:spMk id="34" creationId="{60B21A5C-062F-46C2-8389-53D40F46AA26}"/>
          </ac:spMkLst>
        </pc:spChg>
        <pc:spChg chg="add del">
          <ac:chgData name="David Pal" userId="38220b93-b0f7-4d06-a3d4-89a393d54e29" providerId="ADAL" clId="{04FFC2D0-EC95-4192-8A8F-207D6F18711B}" dt="2021-06-07T14:02:20.761" v="4943" actId="26606"/>
          <ac:spMkLst>
            <pc:docMk/>
            <pc:sldMk cId="3007428723" sldId="861"/>
            <ac:spMk id="36" creationId="{8A177BCC-4208-4795-8572-4D623BA1E2A0}"/>
          </ac:spMkLst>
        </pc:spChg>
        <pc:picChg chg="add del mod modCrop">
          <ac:chgData name="David Pal" userId="38220b93-b0f7-4d06-a3d4-89a393d54e29" providerId="ADAL" clId="{04FFC2D0-EC95-4192-8A8F-207D6F18711B}" dt="2021-06-07T14:02:59.359" v="4945" actId="26606"/>
          <ac:picMkLst>
            <pc:docMk/>
            <pc:sldMk cId="3007428723" sldId="861"/>
            <ac:picMk id="12" creationId="{2E2EDBEE-F544-4899-8A04-5ABFBEE49526}"/>
          </ac:picMkLst>
        </pc:picChg>
        <pc:picChg chg="add del mod">
          <ac:chgData name="David Pal" userId="38220b93-b0f7-4d06-a3d4-89a393d54e29" providerId="ADAL" clId="{04FFC2D0-EC95-4192-8A8F-207D6F18711B}" dt="2021-06-07T14:01:28.159" v="4935" actId="478"/>
          <ac:picMkLst>
            <pc:docMk/>
            <pc:sldMk cId="3007428723" sldId="861"/>
            <ac:picMk id="13" creationId="{F0C1C0F6-1158-46E5-AD9E-8DB7C471ADE3}"/>
          </ac:picMkLst>
        </pc:picChg>
        <pc:picChg chg="add del mod ord">
          <ac:chgData name="David Pal" userId="38220b93-b0f7-4d06-a3d4-89a393d54e29" providerId="ADAL" clId="{04FFC2D0-EC95-4192-8A8F-207D6F18711B}" dt="2021-06-07T14:03:00.681" v="4946"/>
          <ac:picMkLst>
            <pc:docMk/>
            <pc:sldMk cId="3007428723" sldId="861"/>
            <ac:picMk id="14" creationId="{4F23F583-BC6F-4C1B-85BF-ED5045BDEED8}"/>
          </ac:picMkLst>
        </pc:picChg>
      </pc:sldChg>
      <pc:sldChg chg="addSp delSp modSp new del mod setBg modClrScheme chgLayout">
        <pc:chgData name="David Pal" userId="38220b93-b0f7-4d06-a3d4-89a393d54e29" providerId="ADAL" clId="{04FFC2D0-EC95-4192-8A8F-207D6F18711B}" dt="2021-06-07T15:23:42.960" v="8429" actId="47"/>
        <pc:sldMkLst>
          <pc:docMk/>
          <pc:sldMk cId="61677884" sldId="862"/>
        </pc:sldMkLst>
        <pc:spChg chg="del">
          <ac:chgData name="David Pal" userId="38220b93-b0f7-4d06-a3d4-89a393d54e29" providerId="ADAL" clId="{04FFC2D0-EC95-4192-8A8F-207D6F18711B}" dt="2021-06-07T14:06:59.718" v="4948" actId="700"/>
          <ac:spMkLst>
            <pc:docMk/>
            <pc:sldMk cId="61677884" sldId="862"/>
            <ac:spMk id="2" creationId="{005FE3AD-78B3-4685-A502-55AF7D6A64DD}"/>
          </ac:spMkLst>
        </pc:spChg>
        <pc:spChg chg="del mod ord">
          <ac:chgData name="David Pal" userId="38220b93-b0f7-4d06-a3d4-89a393d54e29" providerId="ADAL" clId="{04FFC2D0-EC95-4192-8A8F-207D6F18711B}" dt="2021-06-07T14:06:59.718" v="4948" actId="700"/>
          <ac:spMkLst>
            <pc:docMk/>
            <pc:sldMk cId="61677884" sldId="862"/>
            <ac:spMk id="3" creationId="{F5CCEC6B-5BF9-4321-A5D0-50237A083632}"/>
          </ac:spMkLst>
        </pc:spChg>
        <pc:spChg chg="add del mod ord">
          <ac:chgData name="David Pal" userId="38220b93-b0f7-4d06-a3d4-89a393d54e29" providerId="ADAL" clId="{04FFC2D0-EC95-4192-8A8F-207D6F18711B}" dt="2021-06-07T14:07:02.025" v="4949" actId="478"/>
          <ac:spMkLst>
            <pc:docMk/>
            <pc:sldMk cId="61677884" sldId="862"/>
            <ac:spMk id="4" creationId="{6A1A2347-CAEB-4EF8-B4F6-C18767821500}"/>
          </ac:spMkLst>
        </pc:spChg>
        <pc:spChg chg="add del mod ord">
          <ac:chgData name="David Pal" userId="38220b93-b0f7-4d06-a3d4-89a393d54e29" providerId="ADAL" clId="{04FFC2D0-EC95-4192-8A8F-207D6F18711B}" dt="2021-06-07T14:07:04.802" v="4950" actId="478"/>
          <ac:spMkLst>
            <pc:docMk/>
            <pc:sldMk cId="61677884" sldId="862"/>
            <ac:spMk id="5" creationId="{251695F6-1F86-4671-B309-68ADB5EBC240}"/>
          </ac:spMkLst>
        </pc:spChg>
        <pc:spChg chg="add del mod">
          <ac:chgData name="David Pal" userId="38220b93-b0f7-4d06-a3d4-89a393d54e29" providerId="ADAL" clId="{04FFC2D0-EC95-4192-8A8F-207D6F18711B}" dt="2021-06-07T15:13:41.110" v="8046" actId="26606"/>
          <ac:spMkLst>
            <pc:docMk/>
            <pc:sldMk cId="61677884" sldId="862"/>
            <ac:spMk id="6" creationId="{C10FF4C9-9B73-4807-BCE6-17AB64004AD7}"/>
          </ac:spMkLst>
        </pc:spChg>
        <pc:spChg chg="add del mod">
          <ac:chgData name="David Pal" userId="38220b93-b0f7-4d06-a3d4-89a393d54e29" providerId="ADAL" clId="{04FFC2D0-EC95-4192-8A8F-207D6F18711B}" dt="2021-06-07T15:06:31.279" v="7543" actId="478"/>
          <ac:spMkLst>
            <pc:docMk/>
            <pc:sldMk cId="61677884" sldId="862"/>
            <ac:spMk id="7" creationId="{503E06C8-3DDC-4974-B135-D8F188F4A52F}"/>
          </ac:spMkLst>
        </pc:spChg>
        <pc:spChg chg="add del mod">
          <ac:chgData name="David Pal" userId="38220b93-b0f7-4d06-a3d4-89a393d54e29" providerId="ADAL" clId="{04FFC2D0-EC95-4192-8A8F-207D6F18711B}" dt="2021-06-07T15:01:43.507" v="7293" actId="478"/>
          <ac:spMkLst>
            <pc:docMk/>
            <pc:sldMk cId="61677884" sldId="862"/>
            <ac:spMk id="8" creationId="{C2F385AC-499E-4348-9122-2C300ECA3B2F}"/>
          </ac:spMkLst>
        </pc:spChg>
        <pc:spChg chg="add del mod">
          <ac:chgData name="David Pal" userId="38220b93-b0f7-4d06-a3d4-89a393d54e29" providerId="ADAL" clId="{04FFC2D0-EC95-4192-8A8F-207D6F18711B}" dt="2021-06-07T15:01:44.735" v="7294" actId="478"/>
          <ac:spMkLst>
            <pc:docMk/>
            <pc:sldMk cId="61677884" sldId="862"/>
            <ac:spMk id="9" creationId="{01C337F1-6717-46FA-96AE-9225E1ED318D}"/>
          </ac:spMkLst>
        </pc:spChg>
        <pc:spChg chg="add del mod">
          <ac:chgData name="David Pal" userId="38220b93-b0f7-4d06-a3d4-89a393d54e29" providerId="ADAL" clId="{04FFC2D0-EC95-4192-8A8F-207D6F18711B}" dt="2021-06-07T14:32:55.721" v="5809" actId="478"/>
          <ac:spMkLst>
            <pc:docMk/>
            <pc:sldMk cId="61677884" sldId="862"/>
            <ac:spMk id="10" creationId="{4CB8060C-8DB2-4417-BE6D-F6E414AE5084}"/>
          </ac:spMkLst>
        </pc:spChg>
        <pc:spChg chg="add del mod">
          <ac:chgData name="David Pal" userId="38220b93-b0f7-4d06-a3d4-89a393d54e29" providerId="ADAL" clId="{04FFC2D0-EC95-4192-8A8F-207D6F18711B}" dt="2021-06-07T15:01:48.377" v="7297" actId="478"/>
          <ac:spMkLst>
            <pc:docMk/>
            <pc:sldMk cId="61677884" sldId="862"/>
            <ac:spMk id="11" creationId="{D54051B4-7801-4B20-A1C4-39E09445FF0D}"/>
          </ac:spMkLst>
        </pc:spChg>
        <pc:spChg chg="add del mod">
          <ac:chgData name="David Pal" userId="38220b93-b0f7-4d06-a3d4-89a393d54e29" providerId="ADAL" clId="{04FFC2D0-EC95-4192-8A8F-207D6F18711B}" dt="2021-06-07T15:01:46.929" v="7296" actId="478"/>
          <ac:spMkLst>
            <pc:docMk/>
            <pc:sldMk cId="61677884" sldId="862"/>
            <ac:spMk id="12" creationId="{93F626F3-0202-4671-A0CA-95B0D47A1EE9}"/>
          </ac:spMkLst>
        </pc:spChg>
        <pc:spChg chg="add del mod">
          <ac:chgData name="David Pal" userId="38220b93-b0f7-4d06-a3d4-89a393d54e29" providerId="ADAL" clId="{04FFC2D0-EC95-4192-8A8F-207D6F18711B}" dt="2021-06-07T15:01:45.686" v="7295" actId="478"/>
          <ac:spMkLst>
            <pc:docMk/>
            <pc:sldMk cId="61677884" sldId="862"/>
            <ac:spMk id="13" creationId="{29DAAB38-9F74-4460-9DAE-09D967EC2299}"/>
          </ac:spMkLst>
        </pc:spChg>
        <pc:spChg chg="add del mod">
          <ac:chgData name="David Pal" userId="38220b93-b0f7-4d06-a3d4-89a393d54e29" providerId="ADAL" clId="{04FFC2D0-EC95-4192-8A8F-207D6F18711B}" dt="2021-06-07T15:01:50.053" v="7298" actId="478"/>
          <ac:spMkLst>
            <pc:docMk/>
            <pc:sldMk cId="61677884" sldId="862"/>
            <ac:spMk id="14" creationId="{D5C122AF-4676-48BC-B40C-78096EED63B7}"/>
          </ac:spMkLst>
        </pc:spChg>
        <pc:spChg chg="add mod ord">
          <ac:chgData name="David Pal" userId="38220b93-b0f7-4d06-a3d4-89a393d54e29" providerId="ADAL" clId="{04FFC2D0-EC95-4192-8A8F-207D6F18711B}" dt="2021-06-07T15:12:24.776" v="8035" actId="26606"/>
          <ac:spMkLst>
            <pc:docMk/>
            <pc:sldMk cId="61677884" sldId="862"/>
            <ac:spMk id="15" creationId="{7044F734-426A-499C-8302-4C184DB828CC}"/>
          </ac:spMkLst>
        </pc:spChg>
        <pc:spChg chg="add del mod">
          <ac:chgData name="David Pal" userId="38220b93-b0f7-4d06-a3d4-89a393d54e29" providerId="ADAL" clId="{04FFC2D0-EC95-4192-8A8F-207D6F18711B}" dt="2021-06-07T14:57:28.427" v="7286"/>
          <ac:spMkLst>
            <pc:docMk/>
            <pc:sldMk cId="61677884" sldId="862"/>
            <ac:spMk id="16" creationId="{882A3E67-AF44-4E2D-BB9E-C35D5CC1F461}"/>
          </ac:spMkLst>
        </pc:spChg>
        <pc:spChg chg="add del mod">
          <ac:chgData name="David Pal" userId="38220b93-b0f7-4d06-a3d4-89a393d54e29" providerId="ADAL" clId="{04FFC2D0-EC95-4192-8A8F-207D6F18711B}" dt="2021-06-07T14:57:40.379" v="7290" actId="478"/>
          <ac:spMkLst>
            <pc:docMk/>
            <pc:sldMk cId="61677884" sldId="862"/>
            <ac:spMk id="17" creationId="{E8DE06E1-67E1-4845-8EC6-F368ADF35AE7}"/>
          </ac:spMkLst>
        </pc:spChg>
        <pc:spChg chg="add mod">
          <ac:chgData name="David Pal" userId="38220b93-b0f7-4d06-a3d4-89a393d54e29" providerId="ADAL" clId="{04FFC2D0-EC95-4192-8A8F-207D6F18711B}" dt="2021-06-07T15:12:24.776" v="8035" actId="26606"/>
          <ac:spMkLst>
            <pc:docMk/>
            <pc:sldMk cId="61677884" sldId="862"/>
            <ac:spMk id="20" creationId="{CF2FDD47-51AB-4347-81AE-457226A344B1}"/>
          </ac:spMkLst>
        </pc:spChg>
        <pc:spChg chg="add mod">
          <ac:chgData name="David Pal" userId="38220b93-b0f7-4d06-a3d4-89a393d54e29" providerId="ADAL" clId="{04FFC2D0-EC95-4192-8A8F-207D6F18711B}" dt="2021-06-07T15:12:24.776" v="8035" actId="26606"/>
          <ac:spMkLst>
            <pc:docMk/>
            <pc:sldMk cId="61677884" sldId="862"/>
            <ac:spMk id="21" creationId="{560340AC-1360-4FBD-826E-8B717816A40F}"/>
          </ac:spMkLst>
        </pc:spChg>
        <pc:spChg chg="add del mod">
          <ac:chgData name="David Pal" userId="38220b93-b0f7-4d06-a3d4-89a393d54e29" providerId="ADAL" clId="{04FFC2D0-EC95-4192-8A8F-207D6F18711B}" dt="2021-06-07T15:08:38.904" v="7861" actId="478"/>
          <ac:spMkLst>
            <pc:docMk/>
            <pc:sldMk cId="61677884" sldId="862"/>
            <ac:spMk id="22" creationId="{FD23ADDE-F855-4FB4-9242-E36921C15E46}"/>
          </ac:spMkLst>
        </pc:spChg>
        <pc:spChg chg="add mod">
          <ac:chgData name="David Pal" userId="38220b93-b0f7-4d06-a3d4-89a393d54e29" providerId="ADAL" clId="{04FFC2D0-EC95-4192-8A8F-207D6F18711B}" dt="2021-06-07T15:12:24.776" v="8035" actId="26606"/>
          <ac:spMkLst>
            <pc:docMk/>
            <pc:sldMk cId="61677884" sldId="862"/>
            <ac:spMk id="24" creationId="{A70C5ADE-B9AF-4DD7-B05F-BDBC2274EDA6}"/>
          </ac:spMkLst>
        </pc:spChg>
        <pc:spChg chg="add del">
          <ac:chgData name="David Pal" userId="38220b93-b0f7-4d06-a3d4-89a393d54e29" providerId="ADAL" clId="{04FFC2D0-EC95-4192-8A8F-207D6F18711B}" dt="2021-06-07T15:11:54.078" v="8029" actId="26606"/>
          <ac:spMkLst>
            <pc:docMk/>
            <pc:sldMk cId="61677884" sldId="862"/>
            <ac:spMk id="26" creationId="{4281BC32-FF58-4898-A6B5-7B3D059BCEB0}"/>
          </ac:spMkLst>
        </pc:spChg>
        <pc:spChg chg="add del">
          <ac:chgData name="David Pal" userId="38220b93-b0f7-4d06-a3d4-89a393d54e29" providerId="ADAL" clId="{04FFC2D0-EC95-4192-8A8F-207D6F18711B}" dt="2021-06-07T15:11:54.078" v="8029" actId="26606"/>
          <ac:spMkLst>
            <pc:docMk/>
            <pc:sldMk cId="61677884" sldId="862"/>
            <ac:spMk id="27" creationId="{0D614406-135F-4875-9C87-53822CB19ABB}"/>
          </ac:spMkLst>
        </pc:spChg>
        <pc:spChg chg="add del">
          <ac:chgData name="David Pal" userId="38220b93-b0f7-4d06-a3d4-89a393d54e29" providerId="ADAL" clId="{04FFC2D0-EC95-4192-8A8F-207D6F18711B}" dt="2021-06-07T15:11:54.078" v="8029" actId="26606"/>
          <ac:spMkLst>
            <pc:docMk/>
            <pc:sldMk cId="61677884" sldId="862"/>
            <ac:spMk id="28" creationId="{A47020BD-3785-4628-8C5E-A4011B43EF88}"/>
          </ac:spMkLst>
        </pc:spChg>
        <pc:spChg chg="add del">
          <ac:chgData name="David Pal" userId="38220b93-b0f7-4d06-a3d4-89a393d54e29" providerId="ADAL" clId="{04FFC2D0-EC95-4192-8A8F-207D6F18711B}" dt="2021-06-07T15:10:28.059" v="8023" actId="26606"/>
          <ac:spMkLst>
            <pc:docMk/>
            <pc:sldMk cId="61677884" sldId="862"/>
            <ac:spMk id="29" creationId="{D12DDE76-C203-4047-9998-63900085B5E8}"/>
          </ac:spMkLst>
        </pc:spChg>
        <pc:spChg chg="add">
          <ac:chgData name="David Pal" userId="38220b93-b0f7-4d06-a3d4-89a393d54e29" providerId="ADAL" clId="{04FFC2D0-EC95-4192-8A8F-207D6F18711B}" dt="2021-06-07T15:12:24.776" v="8035" actId="26606"/>
          <ac:spMkLst>
            <pc:docMk/>
            <pc:sldMk cId="61677884" sldId="862"/>
            <ac:spMk id="30" creationId="{4845A0EE-C4C8-4AE1-B3C6-1261368AC036}"/>
          </ac:spMkLst>
        </pc:spChg>
        <pc:spChg chg="add del">
          <ac:chgData name="David Pal" userId="38220b93-b0f7-4d06-a3d4-89a393d54e29" providerId="ADAL" clId="{04FFC2D0-EC95-4192-8A8F-207D6F18711B}" dt="2021-06-07T15:10:56.574" v="8025" actId="26606"/>
          <ac:spMkLst>
            <pc:docMk/>
            <pc:sldMk cId="61677884" sldId="862"/>
            <ac:spMk id="31" creationId="{D346B8D2-3218-41A5-B817-9ABFB108C6DA}"/>
          </ac:spMkLst>
        </pc:spChg>
        <pc:spChg chg="add del">
          <ac:chgData name="David Pal" userId="38220b93-b0f7-4d06-a3d4-89a393d54e29" providerId="ADAL" clId="{04FFC2D0-EC95-4192-8A8F-207D6F18711B}" dt="2021-06-07T15:10:56.574" v="8025" actId="26606"/>
          <ac:spMkLst>
            <pc:docMk/>
            <pc:sldMk cId="61677884" sldId="862"/>
            <ac:spMk id="32" creationId="{7E734232-46A8-4884-9A59-B7E3BA4BC313}"/>
          </ac:spMkLst>
        </pc:spChg>
        <pc:spChg chg="add del">
          <ac:chgData name="David Pal" userId="38220b93-b0f7-4d06-a3d4-89a393d54e29" providerId="ADAL" clId="{04FFC2D0-EC95-4192-8A8F-207D6F18711B}" dt="2021-06-07T15:10:56.574" v="8025" actId="26606"/>
          <ac:spMkLst>
            <pc:docMk/>
            <pc:sldMk cId="61677884" sldId="862"/>
            <ac:spMk id="33" creationId="{51E014CA-4279-4E70-AC56-0BBEBF92C298}"/>
          </ac:spMkLst>
        </pc:spChg>
        <pc:spChg chg="add del">
          <ac:chgData name="David Pal" userId="38220b93-b0f7-4d06-a3d4-89a393d54e29" providerId="ADAL" clId="{04FFC2D0-EC95-4192-8A8F-207D6F18711B}" dt="2021-06-07T15:10:56.574" v="8025" actId="26606"/>
          <ac:spMkLst>
            <pc:docMk/>
            <pc:sldMk cId="61677884" sldId="862"/>
            <ac:spMk id="35" creationId="{28B3DCF8-9D1E-4907-B1EC-98D11BC16F55}"/>
          </ac:spMkLst>
        </pc:spChg>
        <pc:spChg chg="add del">
          <ac:chgData name="David Pal" userId="38220b93-b0f7-4d06-a3d4-89a393d54e29" providerId="ADAL" clId="{04FFC2D0-EC95-4192-8A8F-207D6F18711B}" dt="2021-06-07T15:10:56.574" v="8025" actId="26606"/>
          <ac:spMkLst>
            <pc:docMk/>
            <pc:sldMk cId="61677884" sldId="862"/>
            <ac:spMk id="37" creationId="{88D6B9EF-FF47-487C-8B82-F9F2B9A54AD6}"/>
          </ac:spMkLst>
        </pc:spChg>
        <pc:spChg chg="add del">
          <ac:chgData name="David Pal" userId="38220b93-b0f7-4d06-a3d4-89a393d54e29" providerId="ADAL" clId="{04FFC2D0-EC95-4192-8A8F-207D6F18711B}" dt="2021-06-07T15:10:56.574" v="8025" actId="26606"/>
          <ac:spMkLst>
            <pc:docMk/>
            <pc:sldMk cId="61677884" sldId="862"/>
            <ac:spMk id="39" creationId="{F132CC3B-51BD-4247-90B0-17E297F81671}"/>
          </ac:spMkLst>
        </pc:spChg>
        <pc:spChg chg="add del">
          <ac:chgData name="David Pal" userId="38220b93-b0f7-4d06-a3d4-89a393d54e29" providerId="ADAL" clId="{04FFC2D0-EC95-4192-8A8F-207D6F18711B}" dt="2021-06-07T15:10:56.574" v="8025" actId="26606"/>
          <ac:spMkLst>
            <pc:docMk/>
            <pc:sldMk cId="61677884" sldId="862"/>
            <ac:spMk id="41" creationId="{0205AFEB-6768-4A82-A0F0-8F9CDD9934BC}"/>
          </ac:spMkLst>
        </pc:spChg>
        <pc:graphicFrameChg chg="add del">
          <ac:chgData name="David Pal" userId="38220b93-b0f7-4d06-a3d4-89a393d54e29" providerId="ADAL" clId="{04FFC2D0-EC95-4192-8A8F-207D6F18711B}" dt="2021-06-07T15:13:41.110" v="8046" actId="26606"/>
          <ac:graphicFrameMkLst>
            <pc:docMk/>
            <pc:sldMk cId="61677884" sldId="862"/>
            <ac:graphicFrameMk id="40" creationId="{21D0BA2F-D334-4CD1-A260-5E8D1477C04A}"/>
          </ac:graphicFrameMkLst>
        </pc:graphicFrameChg>
        <pc:picChg chg="add del mod">
          <ac:chgData name="David Pal" userId="38220b93-b0f7-4d06-a3d4-89a393d54e29" providerId="ADAL" clId="{04FFC2D0-EC95-4192-8A8F-207D6F18711B}" dt="2021-06-07T14:58:31.828" v="7292" actId="478"/>
          <ac:picMkLst>
            <pc:docMk/>
            <pc:sldMk cId="61677884" sldId="862"/>
            <ac:picMk id="19" creationId="{E336A052-F97C-4215-A844-912E1CF1109C}"/>
          </ac:picMkLst>
        </pc:picChg>
        <pc:picChg chg="add del mod">
          <ac:chgData name="David Pal" userId="38220b93-b0f7-4d06-a3d4-89a393d54e29" providerId="ADAL" clId="{04FFC2D0-EC95-4192-8A8F-207D6F18711B}" dt="2021-06-07T15:13:56.134" v="8048"/>
          <ac:picMkLst>
            <pc:docMk/>
            <pc:sldMk cId="61677884" sldId="862"/>
            <ac:picMk id="38" creationId="{E6B935D5-484E-4EE5-82F2-8EA7556C2C24}"/>
          </ac:picMkLst>
        </pc:picChg>
        <pc:picChg chg="add del mod">
          <ac:chgData name="David Pal" userId="38220b93-b0f7-4d06-a3d4-89a393d54e29" providerId="ADAL" clId="{04FFC2D0-EC95-4192-8A8F-207D6F18711B}" dt="2021-06-07T15:14:22.589" v="8052"/>
          <ac:picMkLst>
            <pc:docMk/>
            <pc:sldMk cId="61677884" sldId="862"/>
            <ac:picMk id="42" creationId="{F66ABD51-F0FA-4A03-8404-66F4E533F031}"/>
          </ac:picMkLst>
        </pc:picChg>
      </pc:sldChg>
      <pc:sldChg chg="addSp delSp modSp add del mod">
        <pc:chgData name="David Pal" userId="38220b93-b0f7-4d06-a3d4-89a393d54e29" providerId="ADAL" clId="{04FFC2D0-EC95-4192-8A8F-207D6F18711B}" dt="2021-06-07T15:44:08.968" v="9803" actId="47"/>
        <pc:sldMkLst>
          <pc:docMk/>
          <pc:sldMk cId="2653405309" sldId="863"/>
        </pc:sldMkLst>
        <pc:spChg chg="mod">
          <ac:chgData name="David Pal" userId="38220b93-b0f7-4d06-a3d4-89a393d54e29" providerId="ADAL" clId="{04FFC2D0-EC95-4192-8A8F-207D6F18711B}" dt="2021-06-07T14:36:28.966" v="6110" actId="20577"/>
          <ac:spMkLst>
            <pc:docMk/>
            <pc:sldMk cId="2653405309" sldId="863"/>
            <ac:spMk id="6" creationId="{C10FF4C9-9B73-4807-BCE6-17AB64004AD7}"/>
          </ac:spMkLst>
        </pc:spChg>
        <pc:spChg chg="del">
          <ac:chgData name="David Pal" userId="38220b93-b0f7-4d06-a3d4-89a393d54e29" providerId="ADAL" clId="{04FFC2D0-EC95-4192-8A8F-207D6F18711B}" dt="2021-06-07T14:36:20.922" v="6082" actId="478"/>
          <ac:spMkLst>
            <pc:docMk/>
            <pc:sldMk cId="2653405309" sldId="863"/>
            <ac:spMk id="7" creationId="{503E06C8-3DDC-4974-B135-D8F188F4A52F}"/>
          </ac:spMkLst>
        </pc:spChg>
        <pc:spChg chg="del">
          <ac:chgData name="David Pal" userId="38220b93-b0f7-4d06-a3d4-89a393d54e29" providerId="ADAL" clId="{04FFC2D0-EC95-4192-8A8F-207D6F18711B}" dt="2021-06-07T14:36:19.982" v="6081" actId="478"/>
          <ac:spMkLst>
            <pc:docMk/>
            <pc:sldMk cId="2653405309" sldId="863"/>
            <ac:spMk id="8" creationId="{C2F385AC-499E-4348-9122-2C300ECA3B2F}"/>
          </ac:spMkLst>
        </pc:spChg>
        <pc:spChg chg="del">
          <ac:chgData name="David Pal" userId="38220b93-b0f7-4d06-a3d4-89a393d54e29" providerId="ADAL" clId="{04FFC2D0-EC95-4192-8A8F-207D6F18711B}" dt="2021-06-07T14:36:18.609" v="6080" actId="478"/>
          <ac:spMkLst>
            <pc:docMk/>
            <pc:sldMk cId="2653405309" sldId="863"/>
            <ac:spMk id="9" creationId="{01C337F1-6717-46FA-96AE-9225E1ED318D}"/>
          </ac:spMkLst>
        </pc:spChg>
        <pc:spChg chg="add mod">
          <ac:chgData name="David Pal" userId="38220b93-b0f7-4d06-a3d4-89a393d54e29" providerId="ADAL" clId="{04FFC2D0-EC95-4192-8A8F-207D6F18711B}" dt="2021-06-07T14:37:41.976" v="6297" actId="20577"/>
          <ac:spMkLst>
            <pc:docMk/>
            <pc:sldMk cId="2653405309" sldId="863"/>
            <ac:spMk id="10" creationId="{47F2D62F-5F16-42E4-89A8-04285FC59C22}"/>
          </ac:spMkLst>
        </pc:spChg>
        <pc:spChg chg="del">
          <ac:chgData name="David Pal" userId="38220b93-b0f7-4d06-a3d4-89a393d54e29" providerId="ADAL" clId="{04FFC2D0-EC95-4192-8A8F-207D6F18711B}" dt="2021-06-07T14:36:14.266" v="6077" actId="478"/>
          <ac:spMkLst>
            <pc:docMk/>
            <pc:sldMk cId="2653405309" sldId="863"/>
            <ac:spMk id="11" creationId="{D54051B4-7801-4B20-A1C4-39E09445FF0D}"/>
          </ac:spMkLst>
        </pc:spChg>
        <pc:spChg chg="del">
          <ac:chgData name="David Pal" userId="38220b93-b0f7-4d06-a3d4-89a393d54e29" providerId="ADAL" clId="{04FFC2D0-EC95-4192-8A8F-207D6F18711B}" dt="2021-06-07T14:36:16.021" v="6078" actId="478"/>
          <ac:spMkLst>
            <pc:docMk/>
            <pc:sldMk cId="2653405309" sldId="863"/>
            <ac:spMk id="12" creationId="{93F626F3-0202-4671-A0CA-95B0D47A1EE9}"/>
          </ac:spMkLst>
        </pc:spChg>
        <pc:spChg chg="del">
          <ac:chgData name="David Pal" userId="38220b93-b0f7-4d06-a3d4-89a393d54e29" providerId="ADAL" clId="{04FFC2D0-EC95-4192-8A8F-207D6F18711B}" dt="2021-06-07T14:36:17.419" v="6079" actId="478"/>
          <ac:spMkLst>
            <pc:docMk/>
            <pc:sldMk cId="2653405309" sldId="863"/>
            <ac:spMk id="13" creationId="{29DAAB38-9F74-4460-9DAE-09D967EC2299}"/>
          </ac:spMkLst>
        </pc:spChg>
        <pc:spChg chg="del">
          <ac:chgData name="David Pal" userId="38220b93-b0f7-4d06-a3d4-89a393d54e29" providerId="ADAL" clId="{04FFC2D0-EC95-4192-8A8F-207D6F18711B}" dt="2021-06-07T14:36:13.125" v="6076" actId="478"/>
          <ac:spMkLst>
            <pc:docMk/>
            <pc:sldMk cId="2653405309" sldId="863"/>
            <ac:spMk id="14" creationId="{D5C122AF-4676-48BC-B40C-78096EED63B7}"/>
          </ac:spMkLst>
        </pc:spChg>
        <pc:spChg chg="add mod">
          <ac:chgData name="David Pal" userId="38220b93-b0f7-4d06-a3d4-89a393d54e29" providerId="ADAL" clId="{04FFC2D0-EC95-4192-8A8F-207D6F18711B}" dt="2021-06-07T14:38:35.062" v="6474" actId="20577"/>
          <ac:spMkLst>
            <pc:docMk/>
            <pc:sldMk cId="2653405309" sldId="863"/>
            <ac:spMk id="15" creationId="{F7A1DE6B-F523-4B68-AA0C-78ABEFAC2DBB}"/>
          </ac:spMkLst>
        </pc:spChg>
      </pc:sldChg>
      <pc:sldChg chg="addSp delSp modSp add del mod ord setBg setClrOvrMap">
        <pc:chgData name="David Pal" userId="38220b93-b0f7-4d06-a3d4-89a393d54e29" providerId="ADAL" clId="{04FFC2D0-EC95-4192-8A8F-207D6F18711B}" dt="2021-06-07T15:42:05.829" v="9771" actId="47"/>
        <pc:sldMkLst>
          <pc:docMk/>
          <pc:sldMk cId="3302180955" sldId="864"/>
        </pc:sldMkLst>
        <pc:spChg chg="mod">
          <ac:chgData name="David Pal" userId="38220b93-b0f7-4d06-a3d4-89a393d54e29" providerId="ADAL" clId="{04FFC2D0-EC95-4192-8A8F-207D6F18711B}" dt="2021-06-07T15:39:25" v="9683" actId="26606"/>
          <ac:spMkLst>
            <pc:docMk/>
            <pc:sldMk cId="3302180955" sldId="864"/>
            <ac:spMk id="6" creationId="{C10FF4C9-9B73-4807-BCE6-17AB64004AD7}"/>
          </ac:spMkLst>
        </pc:spChg>
        <pc:spChg chg="mod">
          <ac:chgData name="David Pal" userId="38220b93-b0f7-4d06-a3d4-89a393d54e29" providerId="ADAL" clId="{04FFC2D0-EC95-4192-8A8F-207D6F18711B}" dt="2021-06-07T15:39:25" v="9683" actId="26606"/>
          <ac:spMkLst>
            <pc:docMk/>
            <pc:sldMk cId="3302180955" sldId="864"/>
            <ac:spMk id="7" creationId="{503E06C8-3DDC-4974-B135-D8F188F4A52F}"/>
          </ac:spMkLst>
        </pc:spChg>
        <pc:spChg chg="del">
          <ac:chgData name="David Pal" userId="38220b93-b0f7-4d06-a3d4-89a393d54e29" providerId="ADAL" clId="{04FFC2D0-EC95-4192-8A8F-207D6F18711B}" dt="2021-06-07T14:48:12.006" v="6498" actId="478"/>
          <ac:spMkLst>
            <pc:docMk/>
            <pc:sldMk cId="3302180955" sldId="864"/>
            <ac:spMk id="8" creationId="{C2F385AC-499E-4348-9122-2C300ECA3B2F}"/>
          </ac:spMkLst>
        </pc:spChg>
        <pc:spChg chg="del">
          <ac:chgData name="David Pal" userId="38220b93-b0f7-4d06-a3d4-89a393d54e29" providerId="ADAL" clId="{04FFC2D0-EC95-4192-8A8F-207D6F18711B}" dt="2021-06-07T14:48:13.178" v="6499" actId="478"/>
          <ac:spMkLst>
            <pc:docMk/>
            <pc:sldMk cId="3302180955" sldId="864"/>
            <ac:spMk id="9" creationId="{01C337F1-6717-46FA-96AE-9225E1ED318D}"/>
          </ac:spMkLst>
        </pc:spChg>
        <pc:spChg chg="add del">
          <ac:chgData name="David Pal" userId="38220b93-b0f7-4d06-a3d4-89a393d54e29" providerId="ADAL" clId="{04FFC2D0-EC95-4192-8A8F-207D6F18711B}" dt="2021-06-07T15:39:25" v="9683" actId="26606"/>
          <ac:spMkLst>
            <pc:docMk/>
            <pc:sldMk cId="3302180955" sldId="864"/>
            <ac:spMk id="10" creationId="{4F9857ED-1DEF-4481-AEB4-E7759342AC1A}"/>
          </ac:spMkLst>
        </pc:spChg>
        <pc:spChg chg="del">
          <ac:chgData name="David Pal" userId="38220b93-b0f7-4d06-a3d4-89a393d54e29" providerId="ADAL" clId="{04FFC2D0-EC95-4192-8A8F-207D6F18711B}" dt="2021-06-07T14:48:16.925" v="6502" actId="478"/>
          <ac:spMkLst>
            <pc:docMk/>
            <pc:sldMk cId="3302180955" sldId="864"/>
            <ac:spMk id="11" creationId="{D54051B4-7801-4B20-A1C4-39E09445FF0D}"/>
          </ac:spMkLst>
        </pc:spChg>
        <pc:spChg chg="del">
          <ac:chgData name="David Pal" userId="38220b93-b0f7-4d06-a3d4-89a393d54e29" providerId="ADAL" clId="{04FFC2D0-EC95-4192-8A8F-207D6F18711B}" dt="2021-06-07T14:48:15.586" v="6501" actId="478"/>
          <ac:spMkLst>
            <pc:docMk/>
            <pc:sldMk cId="3302180955" sldId="864"/>
            <ac:spMk id="12" creationId="{93F626F3-0202-4671-A0CA-95B0D47A1EE9}"/>
          </ac:spMkLst>
        </pc:spChg>
        <pc:spChg chg="del">
          <ac:chgData name="David Pal" userId="38220b93-b0f7-4d06-a3d4-89a393d54e29" providerId="ADAL" clId="{04FFC2D0-EC95-4192-8A8F-207D6F18711B}" dt="2021-06-07T14:48:14.490" v="6500" actId="478"/>
          <ac:spMkLst>
            <pc:docMk/>
            <pc:sldMk cId="3302180955" sldId="864"/>
            <ac:spMk id="13" creationId="{29DAAB38-9F74-4460-9DAE-09D967EC2299}"/>
          </ac:spMkLst>
        </pc:spChg>
        <pc:spChg chg="del">
          <ac:chgData name="David Pal" userId="38220b93-b0f7-4d06-a3d4-89a393d54e29" providerId="ADAL" clId="{04FFC2D0-EC95-4192-8A8F-207D6F18711B}" dt="2021-06-07T14:48:18.174" v="6503" actId="478"/>
          <ac:spMkLst>
            <pc:docMk/>
            <pc:sldMk cId="3302180955" sldId="864"/>
            <ac:spMk id="14" creationId="{D5C122AF-4676-48BC-B40C-78096EED63B7}"/>
          </ac:spMkLst>
        </pc:spChg>
        <pc:spChg chg="add del">
          <ac:chgData name="David Pal" userId="38220b93-b0f7-4d06-a3d4-89a393d54e29" providerId="ADAL" clId="{04FFC2D0-EC95-4192-8A8F-207D6F18711B}" dt="2021-06-07T15:39:25" v="9683" actId="26606"/>
          <ac:spMkLst>
            <pc:docMk/>
            <pc:sldMk cId="3302180955" sldId="864"/>
            <ac:spMk id="15" creationId="{D6E4FBE1-8E8A-42A6-B693-88C8979D80EA}"/>
          </ac:spMkLst>
        </pc:spChg>
      </pc:sldChg>
      <pc:sldChg chg="addSp delSp add del mod">
        <pc:chgData name="David Pal" userId="38220b93-b0f7-4d06-a3d4-89a393d54e29" providerId="ADAL" clId="{04FFC2D0-EC95-4192-8A8F-207D6F18711B}" dt="2021-06-07T15:38:25.338" v="9673" actId="47"/>
        <pc:sldMkLst>
          <pc:docMk/>
          <pc:sldMk cId="474734428" sldId="865"/>
        </pc:sldMkLst>
        <pc:spChg chg="del">
          <ac:chgData name="David Pal" userId="38220b93-b0f7-4d06-a3d4-89a393d54e29" providerId="ADAL" clId="{04FFC2D0-EC95-4192-8A8F-207D6F18711B}" dt="2021-06-07T15:20:12.060" v="8199" actId="478"/>
          <ac:spMkLst>
            <pc:docMk/>
            <pc:sldMk cId="474734428" sldId="865"/>
            <ac:spMk id="6" creationId="{C10FF4C9-9B73-4807-BCE6-17AB64004AD7}"/>
          </ac:spMkLst>
        </pc:spChg>
        <pc:spChg chg="del">
          <ac:chgData name="David Pal" userId="38220b93-b0f7-4d06-a3d4-89a393d54e29" providerId="ADAL" clId="{04FFC2D0-EC95-4192-8A8F-207D6F18711B}" dt="2021-06-07T14:56:28.926" v="7280" actId="478"/>
          <ac:spMkLst>
            <pc:docMk/>
            <pc:sldMk cId="474734428" sldId="865"/>
            <ac:spMk id="7" creationId="{503E06C8-3DDC-4974-B135-D8F188F4A52F}"/>
          </ac:spMkLst>
        </pc:spChg>
        <pc:spChg chg="del">
          <ac:chgData name="David Pal" userId="38220b93-b0f7-4d06-a3d4-89a393d54e29" providerId="ADAL" clId="{04FFC2D0-EC95-4192-8A8F-207D6F18711B}" dt="2021-06-07T15:22:35.148" v="8325" actId="478"/>
          <ac:spMkLst>
            <pc:docMk/>
            <pc:sldMk cId="474734428" sldId="865"/>
            <ac:spMk id="8" creationId="{C2F385AC-499E-4348-9122-2C300ECA3B2F}"/>
          </ac:spMkLst>
        </pc:spChg>
        <pc:spChg chg="add del">
          <ac:chgData name="David Pal" userId="38220b93-b0f7-4d06-a3d4-89a393d54e29" providerId="ADAL" clId="{04FFC2D0-EC95-4192-8A8F-207D6F18711B}" dt="2021-06-07T15:35:39.793" v="9384" actId="478"/>
          <ac:spMkLst>
            <pc:docMk/>
            <pc:sldMk cId="474734428" sldId="865"/>
            <ac:spMk id="9" creationId="{01C337F1-6717-46FA-96AE-9225E1ED318D}"/>
          </ac:spMkLst>
        </pc:spChg>
        <pc:spChg chg="del">
          <ac:chgData name="David Pal" userId="38220b93-b0f7-4d06-a3d4-89a393d54e29" providerId="ADAL" clId="{04FFC2D0-EC95-4192-8A8F-207D6F18711B}" dt="2021-06-07T15:35:41.102" v="9385" actId="478"/>
          <ac:spMkLst>
            <pc:docMk/>
            <pc:sldMk cId="474734428" sldId="865"/>
            <ac:spMk id="11" creationId="{D54051B4-7801-4B20-A1C4-39E09445FF0D}"/>
          </ac:spMkLst>
        </pc:spChg>
        <pc:spChg chg="del">
          <ac:chgData name="David Pal" userId="38220b93-b0f7-4d06-a3d4-89a393d54e29" providerId="ADAL" clId="{04FFC2D0-EC95-4192-8A8F-207D6F18711B}" dt="2021-06-07T15:23:11.700" v="8413" actId="478"/>
          <ac:spMkLst>
            <pc:docMk/>
            <pc:sldMk cId="474734428" sldId="865"/>
            <ac:spMk id="12" creationId="{93F626F3-0202-4671-A0CA-95B0D47A1EE9}"/>
          </ac:spMkLst>
        </pc:spChg>
      </pc:sldChg>
      <pc:sldChg chg="add del">
        <pc:chgData name="David Pal" userId="38220b93-b0f7-4d06-a3d4-89a393d54e29" providerId="ADAL" clId="{04FFC2D0-EC95-4192-8A8F-207D6F18711B}" dt="2021-06-07T15:10:04.541" v="8021" actId="47"/>
        <pc:sldMkLst>
          <pc:docMk/>
          <pc:sldMk cId="345571497" sldId="866"/>
        </pc:sldMkLst>
      </pc:sldChg>
      <pc:sldChg chg="addSp delSp modSp add mod setBg delDesignElem">
        <pc:chgData name="David Pal" userId="38220b93-b0f7-4d06-a3d4-89a393d54e29" providerId="ADAL" clId="{04FFC2D0-EC95-4192-8A8F-207D6F18711B}" dt="2021-06-07T15:30:53.557" v="8955" actId="20577"/>
        <pc:sldMkLst>
          <pc:docMk/>
          <pc:sldMk cId="701201291" sldId="866"/>
        </pc:sldMkLst>
        <pc:spChg chg="add del mod ord">
          <ac:chgData name="David Pal" userId="38220b93-b0f7-4d06-a3d4-89a393d54e29" providerId="ADAL" clId="{04FFC2D0-EC95-4192-8A8F-207D6F18711B}" dt="2021-06-07T15:14:52.554" v="8062" actId="167"/>
          <ac:spMkLst>
            <pc:docMk/>
            <pc:sldMk cId="701201291" sldId="866"/>
            <ac:spMk id="2" creationId="{F87A4BC0-0AC0-4843-BF09-CD6B20685D79}"/>
          </ac:spMkLst>
        </pc:spChg>
        <pc:spChg chg="mod">
          <ac:chgData name="David Pal" userId="38220b93-b0f7-4d06-a3d4-89a393d54e29" providerId="ADAL" clId="{04FFC2D0-EC95-4192-8A8F-207D6F18711B}" dt="2021-06-07T15:15:17.591" v="8068" actId="207"/>
          <ac:spMkLst>
            <pc:docMk/>
            <pc:sldMk cId="701201291" sldId="866"/>
            <ac:spMk id="6" creationId="{C10FF4C9-9B73-4807-BCE6-17AB64004AD7}"/>
          </ac:spMkLst>
        </pc:spChg>
        <pc:spChg chg="mod">
          <ac:chgData name="David Pal" userId="38220b93-b0f7-4d06-a3d4-89a393d54e29" providerId="ADAL" clId="{04FFC2D0-EC95-4192-8A8F-207D6F18711B}" dt="2021-06-07T15:16:14.084" v="8086" actId="27636"/>
          <ac:spMkLst>
            <pc:docMk/>
            <pc:sldMk cId="701201291" sldId="866"/>
            <ac:spMk id="15" creationId="{7044F734-426A-499C-8302-4C184DB828CC}"/>
          </ac:spMkLst>
        </pc:spChg>
        <pc:spChg chg="mod">
          <ac:chgData name="David Pal" userId="38220b93-b0f7-4d06-a3d4-89a393d54e29" providerId="ADAL" clId="{04FFC2D0-EC95-4192-8A8F-207D6F18711B}" dt="2021-06-07T15:30:53.557" v="8955" actId="20577"/>
          <ac:spMkLst>
            <pc:docMk/>
            <pc:sldMk cId="701201291" sldId="866"/>
            <ac:spMk id="20" creationId="{CF2FDD47-51AB-4347-81AE-457226A344B1}"/>
          </ac:spMkLst>
        </pc:spChg>
        <pc:spChg chg="del mod">
          <ac:chgData name="David Pal" userId="38220b93-b0f7-4d06-a3d4-89a393d54e29" providerId="ADAL" clId="{04FFC2D0-EC95-4192-8A8F-207D6F18711B}" dt="2021-06-07T15:17:12.814" v="8104" actId="478"/>
          <ac:spMkLst>
            <pc:docMk/>
            <pc:sldMk cId="701201291" sldId="866"/>
            <ac:spMk id="21" creationId="{560340AC-1360-4FBD-826E-8B717816A40F}"/>
          </ac:spMkLst>
        </pc:spChg>
        <pc:spChg chg="del mod">
          <ac:chgData name="David Pal" userId="38220b93-b0f7-4d06-a3d4-89a393d54e29" providerId="ADAL" clId="{04FFC2D0-EC95-4192-8A8F-207D6F18711B}" dt="2021-06-07T15:19:04.162" v="8158" actId="478"/>
          <ac:spMkLst>
            <pc:docMk/>
            <pc:sldMk cId="701201291" sldId="866"/>
            <ac:spMk id="24" creationId="{A70C5ADE-B9AF-4DD7-B05F-BDBC2274EDA6}"/>
          </ac:spMkLst>
        </pc:spChg>
        <pc:spChg chg="del">
          <ac:chgData name="David Pal" userId="38220b93-b0f7-4d06-a3d4-89a393d54e29" providerId="ADAL" clId="{04FFC2D0-EC95-4192-8A8F-207D6F18711B}" dt="2021-06-07T15:12:49.947" v="8039"/>
          <ac:spMkLst>
            <pc:docMk/>
            <pc:sldMk cId="701201291" sldId="866"/>
            <ac:spMk id="30" creationId="{4845A0EE-C4C8-4AE1-B3C6-1261368AC036}"/>
          </ac:spMkLst>
        </pc:spChg>
        <pc:picChg chg="add del mod">
          <ac:chgData name="David Pal" userId="38220b93-b0f7-4d06-a3d4-89a393d54e29" providerId="ADAL" clId="{04FFC2D0-EC95-4192-8A8F-207D6F18711B}" dt="2021-06-07T15:14:50.198" v="8061" actId="478"/>
          <ac:picMkLst>
            <pc:docMk/>
            <pc:sldMk cId="701201291" sldId="866"/>
            <ac:picMk id="9" creationId="{ACF88372-CBAB-450D-ABA7-3B5003EE981C}"/>
          </ac:picMkLst>
        </pc:picChg>
      </pc:sldChg>
      <pc:sldChg chg="delSp modSp add mod">
        <pc:chgData name="David Pal" userId="38220b93-b0f7-4d06-a3d4-89a393d54e29" providerId="ADAL" clId="{04FFC2D0-EC95-4192-8A8F-207D6F18711B}" dt="2021-06-07T15:55:58.683" v="9873" actId="20577"/>
        <pc:sldMkLst>
          <pc:docMk/>
          <pc:sldMk cId="4135945277" sldId="867"/>
        </pc:sldMkLst>
        <pc:spChg chg="mod">
          <ac:chgData name="David Pal" userId="38220b93-b0f7-4d06-a3d4-89a393d54e29" providerId="ADAL" clId="{04FFC2D0-EC95-4192-8A8F-207D6F18711B}" dt="2021-06-07T15:24:37.556" v="8465" actId="20577"/>
          <ac:spMkLst>
            <pc:docMk/>
            <pc:sldMk cId="4135945277" sldId="867"/>
            <ac:spMk id="6" creationId="{C10FF4C9-9B73-4807-BCE6-17AB64004AD7}"/>
          </ac:spMkLst>
        </pc:spChg>
        <pc:spChg chg="del">
          <ac:chgData name="David Pal" userId="38220b93-b0f7-4d06-a3d4-89a393d54e29" providerId="ADAL" clId="{04FFC2D0-EC95-4192-8A8F-207D6F18711B}" dt="2021-06-07T15:24:40.787" v="8466" actId="478"/>
          <ac:spMkLst>
            <pc:docMk/>
            <pc:sldMk cId="4135945277" sldId="867"/>
            <ac:spMk id="15" creationId="{7044F734-426A-499C-8302-4C184DB828CC}"/>
          </ac:spMkLst>
        </pc:spChg>
        <pc:spChg chg="mod">
          <ac:chgData name="David Pal" userId="38220b93-b0f7-4d06-a3d4-89a393d54e29" providerId="ADAL" clId="{04FFC2D0-EC95-4192-8A8F-207D6F18711B}" dt="2021-06-07T15:55:58.683" v="9873" actId="20577"/>
          <ac:spMkLst>
            <pc:docMk/>
            <pc:sldMk cId="4135945277" sldId="867"/>
            <ac:spMk id="20" creationId="{CF2FDD47-51AB-4347-81AE-457226A344B1}"/>
          </ac:spMkLst>
        </pc:spChg>
      </pc:sldChg>
      <pc:sldChg chg="modSp add del mod">
        <pc:chgData name="David Pal" userId="38220b93-b0f7-4d06-a3d4-89a393d54e29" providerId="ADAL" clId="{04FFC2D0-EC95-4192-8A8F-207D6F18711B}" dt="2021-06-07T15:35:15.763" v="9355" actId="47"/>
        <pc:sldMkLst>
          <pc:docMk/>
          <pc:sldMk cId="2654791490" sldId="868"/>
        </pc:sldMkLst>
        <pc:spChg chg="mod">
          <ac:chgData name="David Pal" userId="38220b93-b0f7-4d06-a3d4-89a393d54e29" providerId="ADAL" clId="{04FFC2D0-EC95-4192-8A8F-207D6F18711B}" dt="2021-06-07T15:31:31.308" v="8985" actId="20577"/>
          <ac:spMkLst>
            <pc:docMk/>
            <pc:sldMk cId="2654791490" sldId="868"/>
            <ac:spMk id="6" creationId="{C10FF4C9-9B73-4807-BCE6-17AB64004AD7}"/>
          </ac:spMkLst>
        </pc:spChg>
        <pc:spChg chg="mod">
          <ac:chgData name="David Pal" userId="38220b93-b0f7-4d06-a3d4-89a393d54e29" providerId="ADAL" clId="{04FFC2D0-EC95-4192-8A8F-207D6F18711B}" dt="2021-06-07T15:34:21.150" v="9298" actId="20577"/>
          <ac:spMkLst>
            <pc:docMk/>
            <pc:sldMk cId="2654791490" sldId="868"/>
            <ac:spMk id="20" creationId="{CF2FDD47-51AB-4347-81AE-457226A344B1}"/>
          </ac:spMkLst>
        </pc:spChg>
      </pc:sldChg>
      <pc:sldChg chg="modSp add mod">
        <pc:chgData name="David Pal" userId="38220b93-b0f7-4d06-a3d4-89a393d54e29" providerId="ADAL" clId="{04FFC2D0-EC95-4192-8A8F-207D6F18711B}" dt="2021-06-07T15:38:19.032" v="9672" actId="20577"/>
        <pc:sldMkLst>
          <pc:docMk/>
          <pc:sldMk cId="3123454238" sldId="869"/>
        </pc:sldMkLst>
        <pc:spChg chg="mod">
          <ac:chgData name="David Pal" userId="38220b93-b0f7-4d06-a3d4-89a393d54e29" providerId="ADAL" clId="{04FFC2D0-EC95-4192-8A8F-207D6F18711B}" dt="2021-06-07T15:35:33.506" v="9383" actId="20577"/>
          <ac:spMkLst>
            <pc:docMk/>
            <pc:sldMk cId="3123454238" sldId="869"/>
            <ac:spMk id="6" creationId="{C10FF4C9-9B73-4807-BCE6-17AB64004AD7}"/>
          </ac:spMkLst>
        </pc:spChg>
        <pc:spChg chg="mod">
          <ac:chgData name="David Pal" userId="38220b93-b0f7-4d06-a3d4-89a393d54e29" providerId="ADAL" clId="{04FFC2D0-EC95-4192-8A8F-207D6F18711B}" dt="2021-06-07T15:38:19.032" v="9672" actId="20577"/>
          <ac:spMkLst>
            <pc:docMk/>
            <pc:sldMk cId="3123454238" sldId="869"/>
            <ac:spMk id="20" creationId="{CF2FDD47-51AB-4347-81AE-457226A344B1}"/>
          </ac:spMkLst>
        </pc:spChg>
      </pc:sldChg>
      <pc:sldChg chg="add">
        <pc:chgData name="David Pal" userId="38220b93-b0f7-4d06-a3d4-89a393d54e29" providerId="ADAL" clId="{04FFC2D0-EC95-4192-8A8F-207D6F18711B}" dt="2021-06-07T15:35:14.020" v="9354"/>
        <pc:sldMkLst>
          <pc:docMk/>
          <pc:sldMk cId="2213860992" sldId="870"/>
        </pc:sldMkLst>
      </pc:sldChg>
      <pc:sldChg chg="delSp modSp add mod setBg delDesignElem">
        <pc:chgData name="David Pal" userId="38220b93-b0f7-4d06-a3d4-89a393d54e29" providerId="ADAL" clId="{04FFC2D0-EC95-4192-8A8F-207D6F18711B}" dt="2021-06-07T15:44:37.801" v="9809" actId="27636"/>
        <pc:sldMkLst>
          <pc:docMk/>
          <pc:sldMk cId="2906458524" sldId="871"/>
        </pc:sldMkLst>
        <pc:spChg chg="mod">
          <ac:chgData name="David Pal" userId="38220b93-b0f7-4d06-a3d4-89a393d54e29" providerId="ADAL" clId="{04FFC2D0-EC95-4192-8A8F-207D6F18711B}" dt="2021-06-07T15:41:56.554" v="9770" actId="207"/>
          <ac:spMkLst>
            <pc:docMk/>
            <pc:sldMk cId="2906458524" sldId="871"/>
            <ac:spMk id="11" creationId="{CDCF1282-410C-4718-81BC-F5DA4BE2BAFA}"/>
          </ac:spMkLst>
        </pc:spChg>
        <pc:spChg chg="mod">
          <ac:chgData name="David Pal" userId="38220b93-b0f7-4d06-a3d4-89a393d54e29" providerId="ADAL" clId="{04FFC2D0-EC95-4192-8A8F-207D6F18711B}" dt="2021-06-07T15:44:37.801" v="9809" actId="27636"/>
          <ac:spMkLst>
            <pc:docMk/>
            <pc:sldMk cId="2906458524" sldId="871"/>
            <ac:spMk id="12" creationId="{D07D4F04-EADF-4C00-AC9E-CC201F8334B1}"/>
          </ac:spMkLst>
        </pc:spChg>
        <pc:spChg chg="del">
          <ac:chgData name="David Pal" userId="38220b93-b0f7-4d06-a3d4-89a393d54e29" providerId="ADAL" clId="{04FFC2D0-EC95-4192-8A8F-207D6F18711B}" dt="2021-06-07T15:41:00.242" v="9726" actId="478"/>
          <ac:spMkLst>
            <pc:docMk/>
            <pc:sldMk cId="2906458524" sldId="871"/>
            <ac:spMk id="14" creationId="{99DE1855-5BA6-4307-8414-8F9F849B5DFF}"/>
          </ac:spMkLst>
        </pc:spChg>
        <pc:spChg chg="del">
          <ac:chgData name="David Pal" userId="38220b93-b0f7-4d06-a3d4-89a393d54e29" providerId="ADAL" clId="{04FFC2D0-EC95-4192-8A8F-207D6F18711B}" dt="2021-06-07T15:39:37.543" v="9685"/>
          <ac:spMkLst>
            <pc:docMk/>
            <pc:sldMk cId="2906458524" sldId="871"/>
            <ac:spMk id="19" creationId="{CF62D2A7-8207-488C-9F46-316BA81A16C8}"/>
          </ac:spMkLst>
        </pc:spChg>
        <pc:picChg chg="mod">
          <ac:chgData name="David Pal" userId="38220b93-b0f7-4d06-a3d4-89a393d54e29" providerId="ADAL" clId="{04FFC2D0-EC95-4192-8A8F-207D6F18711B}" dt="2021-06-07T15:41:03.429" v="9727" actId="1076"/>
          <ac:picMkLst>
            <pc:docMk/>
            <pc:sldMk cId="2906458524" sldId="871"/>
            <ac:picMk id="5" creationId="{D5B43981-5111-4F5E-A8BE-8D5572018B61}"/>
          </ac:picMkLst>
        </pc:picChg>
      </pc:sldChg>
      <pc:sldChg chg="modSp add mod">
        <pc:chgData name="David Pal" userId="38220b93-b0f7-4d06-a3d4-89a393d54e29" providerId="ADAL" clId="{04FFC2D0-EC95-4192-8A8F-207D6F18711B}" dt="2021-06-07T15:44:58.792" v="9815" actId="14100"/>
        <pc:sldMkLst>
          <pc:docMk/>
          <pc:sldMk cId="3080897122" sldId="872"/>
        </pc:sldMkLst>
        <pc:spChg chg="mod">
          <ac:chgData name="David Pal" userId="38220b93-b0f7-4d06-a3d4-89a393d54e29" providerId="ADAL" clId="{04FFC2D0-EC95-4192-8A8F-207D6F18711B}" dt="2021-06-07T15:42:36.637" v="9790" actId="20577"/>
          <ac:spMkLst>
            <pc:docMk/>
            <pc:sldMk cId="3080897122" sldId="872"/>
            <ac:spMk id="11" creationId="{CDCF1282-410C-4718-81BC-F5DA4BE2BAFA}"/>
          </ac:spMkLst>
        </pc:spChg>
        <pc:spChg chg="mod">
          <ac:chgData name="David Pal" userId="38220b93-b0f7-4d06-a3d4-89a393d54e29" providerId="ADAL" clId="{04FFC2D0-EC95-4192-8A8F-207D6F18711B}" dt="2021-06-07T15:44:58.792" v="9815" actId="14100"/>
          <ac:spMkLst>
            <pc:docMk/>
            <pc:sldMk cId="3080897122" sldId="872"/>
            <ac:spMk id="12" creationId="{D07D4F04-EADF-4C00-AC9E-CC201F8334B1}"/>
          </ac:spMkLst>
        </pc:spChg>
        <pc:picChg chg="mod">
          <ac:chgData name="David Pal" userId="38220b93-b0f7-4d06-a3d4-89a393d54e29" providerId="ADAL" clId="{04FFC2D0-EC95-4192-8A8F-207D6F18711B}" dt="2021-06-07T15:43:34.027" v="9791" actId="14826"/>
          <ac:picMkLst>
            <pc:docMk/>
            <pc:sldMk cId="3080897122" sldId="872"/>
            <ac:picMk id="5" creationId="{D5B43981-5111-4F5E-A8BE-8D5572018B61}"/>
          </ac:picMkLst>
        </pc:picChg>
      </pc:sldChg>
      <pc:sldMasterChg chg="delSldLayout">
        <pc:chgData name="David Pal" userId="38220b93-b0f7-4d06-a3d4-89a393d54e29" providerId="ADAL" clId="{04FFC2D0-EC95-4192-8A8F-207D6F18711B}" dt="2021-06-07T15:23:47.379" v="8430" actId="47"/>
        <pc:sldMasterMkLst>
          <pc:docMk/>
          <pc:sldMasterMk cId="2492194703" sldId="2147483648"/>
        </pc:sldMasterMkLst>
        <pc:sldLayoutChg chg="del">
          <pc:chgData name="David Pal" userId="38220b93-b0f7-4d06-a3d4-89a393d54e29" providerId="ADAL" clId="{04FFC2D0-EC95-4192-8A8F-207D6F18711B}" dt="2021-06-07T15:23:47.379" v="8430" actId="47"/>
          <pc:sldLayoutMkLst>
            <pc:docMk/>
            <pc:sldMasterMk cId="2492194703" sldId="2147483648"/>
            <pc:sldLayoutMk cId="592975171" sldId="2147483698"/>
          </pc:sldLayoutMkLst>
        </pc:sldLayoutChg>
        <pc:sldLayoutChg chg="del">
          <pc:chgData name="David Pal" userId="38220b93-b0f7-4d06-a3d4-89a393d54e29" providerId="ADAL" clId="{04FFC2D0-EC95-4192-8A8F-207D6F18711B}" dt="2021-06-07T13:30:52.975" v="3874" actId="2696"/>
          <pc:sldLayoutMkLst>
            <pc:docMk/>
            <pc:sldMasterMk cId="2492194703" sldId="2147483648"/>
            <pc:sldLayoutMk cId="1645371314" sldId="2147483699"/>
          </pc:sldLayoutMkLst>
        </pc:sldLayoutChg>
        <pc:sldLayoutChg chg="del">
          <pc:chgData name="David Pal" userId="38220b93-b0f7-4d06-a3d4-89a393d54e29" providerId="ADAL" clId="{04FFC2D0-EC95-4192-8A8F-207D6F18711B}" dt="2021-06-07T13:46:56.188" v="4772" actId="47"/>
          <pc:sldLayoutMkLst>
            <pc:docMk/>
            <pc:sldMasterMk cId="2492194703" sldId="2147483648"/>
            <pc:sldLayoutMk cId="3123976336" sldId="214748370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984AD-D453-4DFB-A8F8-FF8FB25F1D7D}" type="datetimeFigureOut">
              <a:rPr lang="hu-HU" smtClean="0"/>
              <a:t>2021.06.07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87B6F-1AFE-42B7-9507-DCF132832A5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0966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87B6F-1AFE-42B7-9507-DCF132832A53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37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81346-D17E-4600-899D-04A5532A6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E0070-7518-46D3-90A9-3A9874AE0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A61A0-916E-43B1-B0E6-F15FFB30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69CD-B118-478B-B55D-44E8AA48DC39}" type="datetimeFigureOut">
              <a:rPr lang="hu-HU" smtClean="0"/>
              <a:t>2021.06.07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45B95-994A-4832-BD7B-33330D483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74017-AFAB-4347-8365-9391C2B77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4CDB-5AB9-4CA6-BA39-3A34610BE7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401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C0785-D985-4E09-BA06-AE6288DE4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575750-BAF3-4D7C-99AF-B4AF56774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BE432-9F75-4BC4-A861-32E319E38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69CD-B118-478B-B55D-44E8AA48DC39}" type="datetimeFigureOut">
              <a:rPr lang="hu-HU" smtClean="0"/>
              <a:t>2021.06.07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BCF11-95FA-4886-BCBB-2450723F0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356DF-67EA-4DD0-83F3-CFD4EF572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4CDB-5AB9-4CA6-BA39-3A34610BE7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9396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AD64C2-979C-4E30-A7CD-0863066C2C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72CF8-6FFA-467E-BCED-A59C85EB4C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A0591-D68E-4802-84BE-255521AEB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69CD-B118-478B-B55D-44E8AA48DC39}" type="datetimeFigureOut">
              <a:rPr lang="hu-HU" smtClean="0"/>
              <a:t>2021.06.07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9903B-548D-424E-B127-CD7518C9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E8D7C-A9C3-4E8D-A36A-86CB1B9CA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4CDB-5AB9-4CA6-BA39-3A34610BE7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6333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6289C-6122-4DAE-A139-40BCBD667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735248"/>
            <a:ext cx="3298370" cy="11849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E707E0-D712-45E0-989E-AAB3AD7A01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2793" y="6457516"/>
            <a:ext cx="5376000" cy="197252"/>
          </a:xfr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15038D-5039-4F10-8E86-A370BEFBCB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52516AC-FC8A-4E3C-A486-72C1EABA28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4527" y="2210706"/>
            <a:ext cx="2647949" cy="2419350"/>
          </a:xfrm>
          <a:custGeom>
            <a:avLst/>
            <a:gdLst>
              <a:gd name="connsiteX0" fmla="*/ 0 w 2419350"/>
              <a:gd name="connsiteY0" fmla="*/ 0 h 2419350"/>
              <a:gd name="connsiteX1" fmla="*/ 2419350 w 2419350"/>
              <a:gd name="connsiteY1" fmla="*/ 0 h 2419350"/>
              <a:gd name="connsiteX2" fmla="*/ 2419350 w 2419350"/>
              <a:gd name="connsiteY2" fmla="*/ 2419350 h 2419350"/>
              <a:gd name="connsiteX3" fmla="*/ 2395426 w 2419350"/>
              <a:gd name="connsiteY3" fmla="*/ 2419350 h 2419350"/>
              <a:gd name="connsiteX4" fmla="*/ 2351470 w 2419350"/>
              <a:gd name="connsiteY4" fmla="*/ 2389077 h 2419350"/>
              <a:gd name="connsiteX5" fmla="*/ 1209674 w 2419350"/>
              <a:gd name="connsiteY5" fmla="*/ 2062827 h 2419350"/>
              <a:gd name="connsiteX6" fmla="*/ 67878 w 2419350"/>
              <a:gd name="connsiteY6" fmla="*/ 2389077 h 2419350"/>
              <a:gd name="connsiteX7" fmla="*/ 23922 w 2419350"/>
              <a:gd name="connsiteY7" fmla="*/ 2419350 h 2419350"/>
              <a:gd name="connsiteX8" fmla="*/ 0 w 2419350"/>
              <a:gd name="connsiteY8" fmla="*/ 2419350 h 24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350" h="2419350">
                <a:moveTo>
                  <a:pt x="0" y="0"/>
                </a:moveTo>
                <a:lnTo>
                  <a:pt x="2419350" y="0"/>
                </a:lnTo>
                <a:lnTo>
                  <a:pt x="2419350" y="2419350"/>
                </a:lnTo>
                <a:lnTo>
                  <a:pt x="2395426" y="2419350"/>
                </a:lnTo>
                <a:lnTo>
                  <a:pt x="2351470" y="2389077"/>
                </a:lnTo>
                <a:cubicBezTo>
                  <a:pt x="2020241" y="2182309"/>
                  <a:pt x="1628911" y="2062827"/>
                  <a:pt x="1209674" y="2062827"/>
                </a:cubicBezTo>
                <a:cubicBezTo>
                  <a:pt x="790438" y="2062827"/>
                  <a:pt x="399108" y="2182309"/>
                  <a:pt x="67878" y="2389077"/>
                </a:cubicBezTo>
                <a:lnTo>
                  <a:pt x="23922" y="2419350"/>
                </a:lnTo>
                <a:lnTo>
                  <a:pt x="0" y="24193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2AB3B7E-FC36-4DE1-8EC6-C8DF8C12E4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72025" y="2210706"/>
            <a:ext cx="2647949" cy="2419350"/>
          </a:xfrm>
          <a:custGeom>
            <a:avLst/>
            <a:gdLst>
              <a:gd name="connsiteX0" fmla="*/ 0 w 2419350"/>
              <a:gd name="connsiteY0" fmla="*/ 0 h 2419350"/>
              <a:gd name="connsiteX1" fmla="*/ 2419350 w 2419350"/>
              <a:gd name="connsiteY1" fmla="*/ 0 h 2419350"/>
              <a:gd name="connsiteX2" fmla="*/ 2419350 w 2419350"/>
              <a:gd name="connsiteY2" fmla="*/ 2419350 h 2419350"/>
              <a:gd name="connsiteX3" fmla="*/ 2402056 w 2419350"/>
              <a:gd name="connsiteY3" fmla="*/ 2419350 h 2419350"/>
              <a:gd name="connsiteX4" fmla="*/ 2358100 w 2419350"/>
              <a:gd name="connsiteY4" fmla="*/ 2389077 h 2419350"/>
              <a:gd name="connsiteX5" fmla="*/ 1216304 w 2419350"/>
              <a:gd name="connsiteY5" fmla="*/ 2062827 h 2419350"/>
              <a:gd name="connsiteX6" fmla="*/ 74508 w 2419350"/>
              <a:gd name="connsiteY6" fmla="*/ 2389077 h 2419350"/>
              <a:gd name="connsiteX7" fmla="*/ 30553 w 2419350"/>
              <a:gd name="connsiteY7" fmla="*/ 2419350 h 2419350"/>
              <a:gd name="connsiteX8" fmla="*/ 0 w 2419350"/>
              <a:gd name="connsiteY8" fmla="*/ 2419350 h 24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350" h="2419350">
                <a:moveTo>
                  <a:pt x="0" y="0"/>
                </a:moveTo>
                <a:lnTo>
                  <a:pt x="2419350" y="0"/>
                </a:lnTo>
                <a:lnTo>
                  <a:pt x="2419350" y="2419350"/>
                </a:lnTo>
                <a:lnTo>
                  <a:pt x="2402056" y="2419350"/>
                </a:lnTo>
                <a:lnTo>
                  <a:pt x="2358100" y="2389077"/>
                </a:lnTo>
                <a:cubicBezTo>
                  <a:pt x="2026871" y="2182309"/>
                  <a:pt x="1635541" y="2062827"/>
                  <a:pt x="1216304" y="2062827"/>
                </a:cubicBezTo>
                <a:cubicBezTo>
                  <a:pt x="797068" y="2062827"/>
                  <a:pt x="405738" y="2182309"/>
                  <a:pt x="74508" y="2389077"/>
                </a:cubicBezTo>
                <a:lnTo>
                  <a:pt x="30553" y="2419350"/>
                </a:lnTo>
                <a:lnTo>
                  <a:pt x="0" y="24193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CC89762-ECD3-405F-AE19-44E5DD776C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89523" y="2210706"/>
            <a:ext cx="2647949" cy="2419350"/>
          </a:xfrm>
          <a:custGeom>
            <a:avLst/>
            <a:gdLst>
              <a:gd name="connsiteX0" fmla="*/ 0 w 2419350"/>
              <a:gd name="connsiteY0" fmla="*/ 0 h 2419350"/>
              <a:gd name="connsiteX1" fmla="*/ 2419350 w 2419350"/>
              <a:gd name="connsiteY1" fmla="*/ 0 h 2419350"/>
              <a:gd name="connsiteX2" fmla="*/ 2419350 w 2419350"/>
              <a:gd name="connsiteY2" fmla="*/ 2419350 h 2419350"/>
              <a:gd name="connsiteX3" fmla="*/ 2395427 w 2419350"/>
              <a:gd name="connsiteY3" fmla="*/ 2419350 h 2419350"/>
              <a:gd name="connsiteX4" fmla="*/ 2351471 w 2419350"/>
              <a:gd name="connsiteY4" fmla="*/ 2389077 h 2419350"/>
              <a:gd name="connsiteX5" fmla="*/ 1209675 w 2419350"/>
              <a:gd name="connsiteY5" fmla="*/ 2062827 h 2419350"/>
              <a:gd name="connsiteX6" fmla="*/ 67879 w 2419350"/>
              <a:gd name="connsiteY6" fmla="*/ 2389077 h 2419350"/>
              <a:gd name="connsiteX7" fmla="*/ 23923 w 2419350"/>
              <a:gd name="connsiteY7" fmla="*/ 2419350 h 2419350"/>
              <a:gd name="connsiteX8" fmla="*/ 0 w 2419350"/>
              <a:gd name="connsiteY8" fmla="*/ 2419350 h 24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350" h="2419350">
                <a:moveTo>
                  <a:pt x="0" y="0"/>
                </a:moveTo>
                <a:lnTo>
                  <a:pt x="2419350" y="0"/>
                </a:lnTo>
                <a:lnTo>
                  <a:pt x="2419350" y="2419350"/>
                </a:lnTo>
                <a:lnTo>
                  <a:pt x="2395427" y="2419350"/>
                </a:lnTo>
                <a:lnTo>
                  <a:pt x="2351471" y="2389077"/>
                </a:lnTo>
                <a:cubicBezTo>
                  <a:pt x="2020242" y="2182309"/>
                  <a:pt x="1628912" y="2062827"/>
                  <a:pt x="1209675" y="2062827"/>
                </a:cubicBezTo>
                <a:cubicBezTo>
                  <a:pt x="790439" y="2062827"/>
                  <a:pt x="399109" y="2182309"/>
                  <a:pt x="67879" y="2389077"/>
                </a:cubicBezTo>
                <a:lnTo>
                  <a:pt x="23923" y="2419350"/>
                </a:lnTo>
                <a:lnTo>
                  <a:pt x="0" y="24193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80B91D-198D-4E49-B37F-2D4AC24393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9327" y="4830081"/>
            <a:ext cx="2038350" cy="247650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A4800CE-4882-4461-B864-EB271EB963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76825" y="4830081"/>
            <a:ext cx="2038350" cy="247650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20C7D59-BD38-41C4-AE9B-B65E932EB5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94323" y="4830081"/>
            <a:ext cx="2038350" cy="247650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5033A04-5428-4BDB-AF97-5A2D288F32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8326" y="5211081"/>
            <a:ext cx="2838450" cy="93662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BE5511A-8ADE-481D-92FE-912A7C40A2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76775" y="5211081"/>
            <a:ext cx="2838450" cy="93662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66E1995-6D0E-4A2D-8C90-B44430023C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94273" y="5211081"/>
            <a:ext cx="2838450" cy="93662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1780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EF22802-EF4E-486B-AA0B-C68AE68BE5A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19700" y="825500"/>
            <a:ext cx="6145213" cy="51879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167992" marR="0" indent="-167992" algn="l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6626" y="825500"/>
            <a:ext cx="3581402" cy="1046469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38199" y="2124843"/>
            <a:ext cx="3581402" cy="388880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 b="0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600" b="0"/>
            </a:lvl3pPr>
            <a:lvl4pPr>
              <a:spcBef>
                <a:spcPts val="0"/>
              </a:spcBef>
              <a:spcAft>
                <a:spcPts val="0"/>
              </a:spcAft>
              <a:defRPr sz="1600" b="0"/>
            </a:lvl4pPr>
            <a:lvl5pPr>
              <a:spcBef>
                <a:spcPts val="0"/>
              </a:spcBef>
              <a:spcAft>
                <a:spcPts val="0"/>
              </a:spcAft>
              <a:defRPr sz="1600" b="0"/>
            </a:lvl5pPr>
            <a:lvl6pPr>
              <a:spcBef>
                <a:spcPts val="0"/>
              </a:spcBef>
              <a:spcAft>
                <a:spcPts val="800"/>
              </a:spcAft>
              <a:defRPr sz="1867"/>
            </a:lvl6pPr>
            <a:lvl7pPr>
              <a:spcBef>
                <a:spcPts val="0"/>
              </a:spcBef>
              <a:spcAft>
                <a:spcPts val="800"/>
              </a:spcAft>
              <a:defRPr sz="1867"/>
            </a:lvl7pPr>
            <a:lvl8pPr>
              <a:spcBef>
                <a:spcPts val="0"/>
              </a:spcBef>
              <a:spcAft>
                <a:spcPts val="800"/>
              </a:spcAft>
              <a:defRPr sz="1867"/>
            </a:lvl8pPr>
            <a:lvl9pPr>
              <a:spcBef>
                <a:spcPts val="0"/>
              </a:spcBef>
              <a:spcAft>
                <a:spcPts val="800"/>
              </a:spcAft>
              <a:defRPr sz="18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noProof="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5CCE38-FFF0-48DE-AA8F-D8EB68ED0D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9146" y="4897507"/>
            <a:ext cx="4298329" cy="1960493"/>
          </a:xfrm>
        </p:spPr>
        <p:txBody>
          <a:bodyPr lIns="640080" tIns="457200" rIns="640080" bIns="365760" anchor="ctr"/>
          <a:lstStyle>
            <a:lvl1pPr marL="0" indent="0" algn="ctr">
              <a:buNone/>
              <a:defRPr sz="8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###</a:t>
            </a:r>
          </a:p>
        </p:txBody>
      </p:sp>
    </p:spTree>
    <p:extLst>
      <p:ext uri="{BB962C8B-B14F-4D97-AF65-F5344CB8AC3E}">
        <p14:creationId xmlns:p14="http://schemas.microsoft.com/office/powerpoint/2010/main" val="4095995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8897" y="1686828"/>
            <a:ext cx="3984970" cy="3484345"/>
          </a:xfrm>
          <a:ln>
            <a:noFill/>
          </a:ln>
        </p:spPr>
        <p:txBody>
          <a:bodyPr anchor="ctr">
            <a:noAutofit/>
          </a:bodyPr>
          <a:lstStyle>
            <a:lvl1pPr marL="182875" algn="l">
              <a:spcBef>
                <a:spcPts val="0"/>
              </a:spcBef>
              <a:defRPr sz="4800" b="0" cap="none" baseline="0"/>
            </a:lvl1pPr>
          </a:lstStyle>
          <a:p>
            <a:r>
              <a:rPr lang="en-GB" noProof="0" dirty="0"/>
              <a:t>Click to </a:t>
            </a:r>
            <a:br>
              <a:rPr lang="en-GB" noProof="0" dirty="0"/>
            </a:br>
            <a:r>
              <a:rPr lang="en-GB" noProof="0" dirty="0"/>
              <a:t>Add Your Statement </a:t>
            </a:r>
          </a:p>
        </p:txBody>
      </p:sp>
    </p:spTree>
    <p:extLst>
      <p:ext uri="{BB962C8B-B14F-4D97-AF65-F5344CB8AC3E}">
        <p14:creationId xmlns:p14="http://schemas.microsoft.com/office/powerpoint/2010/main" val="19051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47CD302-CD1D-4504-B99F-C61BF4A7A7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0" tIns="2926080" bIns="731520" anchor="t"/>
          <a:lstStyle>
            <a:lvl1pPr marL="167992" marR="0" indent="-167992" algn="l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246" y="5624186"/>
            <a:ext cx="2095090" cy="90409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45" y="3391934"/>
            <a:ext cx="3657511" cy="414464"/>
          </a:xfrm>
        </p:spPr>
        <p:txBody>
          <a:bodyPr lIns="640080" rIns="640080">
            <a:noAutofit/>
          </a:bodyPr>
          <a:lstStyle>
            <a:lvl1pPr marL="0" indent="0" algn="l">
              <a:spcBef>
                <a:spcPts val="267"/>
              </a:spcBef>
              <a:buNone/>
              <a:defRPr sz="1800">
                <a:solidFill>
                  <a:schemeClr val="tx1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55687" y="2300532"/>
            <a:ext cx="3669069" cy="1060008"/>
          </a:xfrm>
        </p:spPr>
        <p:txBody>
          <a:bodyPr lIns="640080" rIns="640080">
            <a:noAutofit/>
          </a:bodyPr>
          <a:lstStyle>
            <a:lvl1pPr algn="l">
              <a:lnSpc>
                <a:spcPct val="85000"/>
              </a:lnSpc>
              <a:spcBef>
                <a:spcPts val="0"/>
              </a:spcBef>
              <a:defRPr sz="4000" b="0" cap="none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</a:t>
            </a:r>
            <a:br>
              <a:rPr lang="en-GB" noProof="0" dirty="0"/>
            </a:br>
            <a:r>
              <a:rPr lang="en-GB" noProof="0" dirty="0"/>
              <a:t>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AB4B57-4A4B-47F6-B781-0B5EFC00AC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67200" y="4091922"/>
            <a:ext cx="3657600" cy="914400"/>
          </a:xfrm>
        </p:spPr>
        <p:txBody>
          <a:bodyPr lIns="640080" rIns="640080"/>
          <a:lstStyle>
            <a:lvl1pPr marL="0" indent="0">
              <a:buNone/>
              <a:defRPr sz="135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5525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24805"/>
            <a:ext cx="9888389" cy="162163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 to add title. Use up to two lines, as needed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838200" y="2411900"/>
            <a:ext cx="8138668" cy="3075251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840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05771"/>
            <a:ext cx="7111239" cy="604991"/>
          </a:xfrm>
        </p:spPr>
        <p:txBody>
          <a:bodyPr>
            <a:noAutofit/>
          </a:bodyPr>
          <a:lstStyle>
            <a:lvl1pPr>
              <a:defRPr sz="3600" cap="none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5E70CEE-7BCD-4C87-B45E-38B3DDB5F5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74742" y="0"/>
            <a:ext cx="3817258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marR="0" indent="0" algn="ctr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E930C-7BC4-4338-A019-3EFCC4033E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36356" y="5083588"/>
            <a:ext cx="3890332" cy="1774412"/>
          </a:xfrm>
        </p:spPr>
        <p:txBody>
          <a:bodyPr lIns="548640" tIns="274320" rIns="548640" anchor="ctr"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936113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691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4048" y="637345"/>
            <a:ext cx="9888389" cy="1112161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add title. Use up to two lines, as needed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40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45050-AF9A-44B2-BF18-86D5FD3A2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80CAF-1A98-4472-91B8-24285BDD1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252B8-5BB4-4FEB-996F-EF17F7EA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69CD-B118-478B-B55D-44E8AA48DC39}" type="datetimeFigureOut">
              <a:rPr lang="hu-HU" smtClean="0"/>
              <a:t>2021.06.07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B85BB-E1B3-48EC-8041-F5E11B0A3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6A385-732B-4D0E-9F03-0A4E49767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4CDB-5AB9-4CA6-BA39-3A34610BE7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9234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AC0D2C7-FF0A-4A0A-8D7D-EFD6F82E0A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167992" marR="0" indent="-167992" algn="ctr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 lang="en-US" sz="1800" kern="1200" dirty="0" smtClean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5500" y="990600"/>
            <a:ext cx="10541000" cy="1112161"/>
          </a:xfrm>
        </p:spPr>
        <p:txBody>
          <a:bodyPr lIns="731520" rIns="73152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title. Use up to two lines, as needed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870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FAD260-24BA-4F7B-A25C-3F59FAA468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27813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167992" marR="0" indent="-167992" algn="ctr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B4EC59-E89C-415F-BC7D-26B7D23488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4A620-0F7B-4841-9E87-4DEBD0563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7BF0D7DC-23ED-4406-9749-F5E2537C13BE}"/>
              </a:ext>
            </a:extLst>
          </p:cNvPr>
          <p:cNvGrpSpPr/>
          <p:nvPr userDrawn="1"/>
        </p:nvGrpSpPr>
        <p:grpSpPr>
          <a:xfrm>
            <a:off x="871876" y="3424700"/>
            <a:ext cx="10376469" cy="2503174"/>
            <a:chOff x="1577220" y="6498619"/>
            <a:chExt cx="18447056" cy="44500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B5E5DC-E883-476F-A99A-4710C1717E97}"/>
                </a:ext>
              </a:extLst>
            </p:cNvPr>
            <p:cNvSpPr/>
            <p:nvPr/>
          </p:nvSpPr>
          <p:spPr>
            <a:xfrm>
              <a:off x="1577220" y="6498619"/>
              <a:ext cx="2641600" cy="2641600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80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77DF6F-30EB-49AD-AD41-7518CA59A190}"/>
                </a:ext>
              </a:extLst>
            </p:cNvPr>
            <p:cNvSpPr/>
            <p:nvPr/>
          </p:nvSpPr>
          <p:spPr>
            <a:xfrm>
              <a:off x="4714597" y="6498619"/>
              <a:ext cx="2641600" cy="2641600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80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9D4AF3-489C-484F-B14E-4F5B6B809D89}"/>
                </a:ext>
              </a:extLst>
            </p:cNvPr>
            <p:cNvSpPr/>
            <p:nvPr/>
          </p:nvSpPr>
          <p:spPr>
            <a:xfrm>
              <a:off x="7851974" y="6498619"/>
              <a:ext cx="2641600" cy="2641600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80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3A0A93-FD87-4719-B65A-B2C3D06D478C}"/>
                </a:ext>
              </a:extLst>
            </p:cNvPr>
            <p:cNvSpPr/>
            <p:nvPr/>
          </p:nvSpPr>
          <p:spPr>
            <a:xfrm>
              <a:off x="10989351" y="6498619"/>
              <a:ext cx="2641600" cy="2641600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80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84B99F-F7E2-4967-8EFC-2D2AA6CF105F}"/>
                </a:ext>
              </a:extLst>
            </p:cNvPr>
            <p:cNvSpPr/>
            <p:nvPr/>
          </p:nvSpPr>
          <p:spPr>
            <a:xfrm>
              <a:off x="14126728" y="6498619"/>
              <a:ext cx="2641600" cy="2641600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80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96527A-03CE-45E0-8094-D1C2FB1CA157}"/>
                </a:ext>
              </a:extLst>
            </p:cNvPr>
            <p:cNvSpPr/>
            <p:nvPr/>
          </p:nvSpPr>
          <p:spPr>
            <a:xfrm>
              <a:off x="17264107" y="6498619"/>
              <a:ext cx="2641600" cy="2641600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80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987F4B-D598-4F6B-937C-43D11DA1B4D7}"/>
                </a:ext>
              </a:extLst>
            </p:cNvPr>
            <p:cNvSpPr/>
            <p:nvPr/>
          </p:nvSpPr>
          <p:spPr>
            <a:xfrm>
              <a:off x="1577220" y="9297655"/>
              <a:ext cx="2760169" cy="1651050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defTabSz="914371">
                <a:lnSpc>
                  <a:spcPts val="2200"/>
                </a:lnSpc>
                <a:defRPr/>
              </a:pPr>
              <a:r>
                <a:rPr lang="de-DE" sz="1350" kern="0" dirty="0">
                  <a:solidFill>
                    <a:srgbClr val="3D413D"/>
                  </a:solidFill>
                  <a:latin typeface="Franklin Gothic Demi"/>
                </a:rPr>
                <a:t>First Last</a:t>
              </a:r>
            </a:p>
            <a:p>
              <a:pPr defTabSz="914371">
                <a:defRPr/>
              </a:pPr>
              <a:r>
                <a:rPr lang="en-US" sz="1801" dirty="0">
                  <a:solidFill>
                    <a:srgbClr val="3D413D"/>
                  </a:solidFill>
                  <a:latin typeface="Calibri Light"/>
                </a:rPr>
                <a:t>Title, Lorem ipsum dolor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66F75E-AB35-4353-9FD7-0008B721E61B}"/>
                </a:ext>
              </a:extLst>
            </p:cNvPr>
            <p:cNvSpPr/>
            <p:nvPr/>
          </p:nvSpPr>
          <p:spPr>
            <a:xfrm>
              <a:off x="4699976" y="9297655"/>
              <a:ext cx="2760169" cy="1651050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defTabSz="914371">
                <a:lnSpc>
                  <a:spcPts val="2200"/>
                </a:lnSpc>
                <a:defRPr/>
              </a:pPr>
              <a:r>
                <a:rPr lang="de-DE" sz="1350" kern="0" dirty="0">
                  <a:solidFill>
                    <a:srgbClr val="3D413D"/>
                  </a:solidFill>
                  <a:latin typeface="Franklin Gothic Demi"/>
                </a:rPr>
                <a:t>First Last</a:t>
              </a:r>
            </a:p>
            <a:p>
              <a:pPr defTabSz="914371">
                <a:defRPr/>
              </a:pPr>
              <a:r>
                <a:rPr lang="en-US" sz="1801" dirty="0">
                  <a:solidFill>
                    <a:srgbClr val="3D413D"/>
                  </a:solidFill>
                  <a:latin typeface="Calibri Light"/>
                </a:rPr>
                <a:t>Title, Lorem ipsum dolor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82C01D-AE9E-497F-A9CA-1CC22850C075}"/>
                </a:ext>
              </a:extLst>
            </p:cNvPr>
            <p:cNvSpPr/>
            <p:nvPr/>
          </p:nvSpPr>
          <p:spPr>
            <a:xfrm>
              <a:off x="7851974" y="9297655"/>
              <a:ext cx="2760169" cy="1651050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defTabSz="914371">
                <a:lnSpc>
                  <a:spcPts val="2200"/>
                </a:lnSpc>
                <a:defRPr/>
              </a:pPr>
              <a:r>
                <a:rPr lang="de-DE" sz="1350" kern="0" dirty="0">
                  <a:solidFill>
                    <a:srgbClr val="3D413D"/>
                  </a:solidFill>
                  <a:latin typeface="Franklin Gothic Demi"/>
                </a:rPr>
                <a:t>First Last</a:t>
              </a:r>
            </a:p>
            <a:p>
              <a:pPr defTabSz="914371">
                <a:defRPr/>
              </a:pPr>
              <a:r>
                <a:rPr lang="en-US" sz="1801" dirty="0">
                  <a:solidFill>
                    <a:srgbClr val="3D413D"/>
                  </a:solidFill>
                  <a:latin typeface="Calibri Light"/>
                </a:rPr>
                <a:t>Title, Lorem ipsum dolor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14D2B3-2562-4FE1-84A0-147EA6AE113A}"/>
                </a:ext>
              </a:extLst>
            </p:cNvPr>
            <p:cNvSpPr/>
            <p:nvPr/>
          </p:nvSpPr>
          <p:spPr>
            <a:xfrm>
              <a:off x="10989352" y="9297655"/>
              <a:ext cx="2760169" cy="1651050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defTabSz="914371">
                <a:lnSpc>
                  <a:spcPts val="2200"/>
                </a:lnSpc>
                <a:defRPr/>
              </a:pPr>
              <a:r>
                <a:rPr lang="de-DE" sz="1350" kern="0" dirty="0">
                  <a:solidFill>
                    <a:srgbClr val="3D413D"/>
                  </a:solidFill>
                  <a:latin typeface="Franklin Gothic Demi"/>
                </a:rPr>
                <a:t>First Last</a:t>
              </a:r>
            </a:p>
            <a:p>
              <a:pPr defTabSz="914371">
                <a:defRPr/>
              </a:pPr>
              <a:r>
                <a:rPr lang="en-US" sz="1801" dirty="0">
                  <a:solidFill>
                    <a:srgbClr val="3D413D"/>
                  </a:solidFill>
                  <a:latin typeface="Calibri Light"/>
                </a:rPr>
                <a:t>Title, Lorem ipsum dolor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E8CAD2F-CA97-4BCF-BDD3-17B6436FED6A}"/>
                </a:ext>
              </a:extLst>
            </p:cNvPr>
            <p:cNvSpPr/>
            <p:nvPr/>
          </p:nvSpPr>
          <p:spPr>
            <a:xfrm>
              <a:off x="14126728" y="9297655"/>
              <a:ext cx="2760169" cy="1651050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defTabSz="914371">
                <a:lnSpc>
                  <a:spcPts val="2200"/>
                </a:lnSpc>
                <a:defRPr/>
              </a:pPr>
              <a:r>
                <a:rPr lang="de-DE" sz="1350" kern="0" dirty="0">
                  <a:solidFill>
                    <a:srgbClr val="3D413D"/>
                  </a:solidFill>
                  <a:latin typeface="Franklin Gothic Demi"/>
                </a:rPr>
                <a:t>First Last</a:t>
              </a:r>
            </a:p>
            <a:p>
              <a:pPr defTabSz="914371">
                <a:defRPr/>
              </a:pPr>
              <a:r>
                <a:rPr lang="en-US" sz="1801" dirty="0">
                  <a:solidFill>
                    <a:srgbClr val="3D413D"/>
                  </a:solidFill>
                  <a:latin typeface="Calibri Light"/>
                </a:rPr>
                <a:t>Title, Lorem ipsum dolor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CC087C-0B1E-4096-B14E-5B713CDEF2BD}"/>
                </a:ext>
              </a:extLst>
            </p:cNvPr>
            <p:cNvSpPr/>
            <p:nvPr/>
          </p:nvSpPr>
          <p:spPr>
            <a:xfrm>
              <a:off x="17264107" y="9297655"/>
              <a:ext cx="2760169" cy="1651050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defTabSz="914371">
                <a:lnSpc>
                  <a:spcPts val="2200"/>
                </a:lnSpc>
                <a:defRPr/>
              </a:pPr>
              <a:r>
                <a:rPr lang="de-DE" sz="1350" kern="0" dirty="0">
                  <a:solidFill>
                    <a:srgbClr val="3D413D"/>
                  </a:solidFill>
                  <a:latin typeface="Franklin Gothic Demi"/>
                </a:rPr>
                <a:t>First Last</a:t>
              </a:r>
            </a:p>
            <a:p>
              <a:pPr defTabSz="914371">
                <a:defRPr/>
              </a:pPr>
              <a:r>
                <a:rPr lang="en-US" sz="1801" dirty="0">
                  <a:solidFill>
                    <a:srgbClr val="3D413D"/>
                  </a:solidFill>
                  <a:latin typeface="Calibri Light"/>
                </a:rPr>
                <a:t>Title, Lorem ipsum dolor</a:t>
              </a:r>
            </a:p>
          </p:txBody>
        </p:sp>
      </p:grp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6454A6E-2093-4A7A-8B52-C1EEAF2AD6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1538" y="3429000"/>
            <a:ext cx="1485900" cy="14811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C3A048A4-AEBF-49FB-879F-B6B23C62523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29218" y="3429000"/>
            <a:ext cx="1485900" cy="14811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DCF4C9B6-DB9E-4158-9533-F985DB9148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6898" y="3429000"/>
            <a:ext cx="1485900" cy="14811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C53186F9-04DE-4F90-8BC9-185AF36C22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44578" y="3429000"/>
            <a:ext cx="1485900" cy="14811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9122409B-0D92-42BC-BA5E-C9564A32F09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02258" y="3429000"/>
            <a:ext cx="1485900" cy="14811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0">
            <a:extLst>
              <a:ext uri="{FF2B5EF4-FFF2-40B4-BE49-F238E27FC236}">
                <a16:creationId xmlns:a16="http://schemas.microsoft.com/office/drawing/2014/main" id="{12B7FF63-4487-49A0-858E-43093FFB86F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59938" y="3429000"/>
            <a:ext cx="1485900" cy="148113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6E93FBB-5EF5-438E-AEFB-CA69128818E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1537" y="5039336"/>
            <a:ext cx="1485901" cy="579576"/>
          </a:xfrm>
        </p:spPr>
        <p:txBody>
          <a:bodyPr/>
          <a:lstStyle>
            <a:lvl1pPr marL="0" indent="0" algn="r">
              <a:lnSpc>
                <a:spcPct val="80000"/>
              </a:lnSpc>
              <a:buFontTx/>
              <a:buNone/>
              <a:defRPr sz="1350">
                <a:latin typeface="+mj-lt"/>
              </a:defRPr>
            </a:lvl1pPr>
            <a:lvl2pPr marL="551973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2pPr>
            <a:lvl3pPr marL="1031949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3pPr>
            <a:lvl4pPr algn="r">
              <a:buFontTx/>
              <a:buNone/>
              <a:defRPr sz="1400"/>
            </a:lvl4pPr>
            <a:lvl5pPr algn="r">
              <a:buFontTx/>
              <a:buNone/>
              <a:defRPr sz="1400"/>
            </a:lvl5pPr>
          </a:lstStyle>
          <a:p>
            <a:pPr lvl="0"/>
            <a:r>
              <a:rPr lang="en-US" dirty="0"/>
              <a:t>First Last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5D3F53DA-56F7-408E-BC99-ED0ED146518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628426" y="5039336"/>
            <a:ext cx="1494126" cy="579576"/>
          </a:xfrm>
        </p:spPr>
        <p:txBody>
          <a:bodyPr/>
          <a:lstStyle>
            <a:lvl1pPr marL="0" indent="0" algn="r">
              <a:lnSpc>
                <a:spcPct val="80000"/>
              </a:lnSpc>
              <a:buFontTx/>
              <a:buNone/>
              <a:defRPr sz="1350">
                <a:latin typeface="+mj-lt"/>
              </a:defRPr>
            </a:lvl1pPr>
            <a:lvl2pPr marL="551973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2pPr>
            <a:lvl3pPr marL="1031949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3pPr>
            <a:lvl4pPr algn="r">
              <a:buFontTx/>
              <a:buNone/>
              <a:defRPr sz="1400"/>
            </a:lvl4pPr>
            <a:lvl5pPr algn="r">
              <a:buFontTx/>
              <a:buNone/>
              <a:defRPr sz="1400"/>
            </a:lvl5pPr>
          </a:lstStyle>
          <a:p>
            <a:pPr lvl="0"/>
            <a:r>
              <a:rPr lang="en-US" dirty="0"/>
              <a:t>First Last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B3DC8334-BB7F-428C-A558-B003B81C75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97057" y="5039336"/>
            <a:ext cx="1485901" cy="579576"/>
          </a:xfrm>
        </p:spPr>
        <p:txBody>
          <a:bodyPr/>
          <a:lstStyle>
            <a:lvl1pPr marL="0" indent="0" algn="r">
              <a:lnSpc>
                <a:spcPct val="80000"/>
              </a:lnSpc>
              <a:buFontTx/>
              <a:buNone/>
              <a:defRPr sz="1350">
                <a:latin typeface="+mj-lt"/>
              </a:defRPr>
            </a:lvl1pPr>
            <a:lvl2pPr marL="551973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2pPr>
            <a:lvl3pPr marL="1031949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3pPr>
            <a:lvl4pPr algn="r">
              <a:buFontTx/>
              <a:buNone/>
              <a:defRPr sz="1400"/>
            </a:lvl4pPr>
            <a:lvl5pPr algn="r">
              <a:buFontTx/>
              <a:buNone/>
              <a:defRPr sz="1400"/>
            </a:lvl5pPr>
          </a:lstStyle>
          <a:p>
            <a:pPr lvl="0"/>
            <a:r>
              <a:rPr lang="en-US" dirty="0"/>
              <a:t>First Last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009799DA-F3CC-4B50-9A37-B4146D0D8BF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53946" y="5039336"/>
            <a:ext cx="1494126" cy="579576"/>
          </a:xfrm>
        </p:spPr>
        <p:txBody>
          <a:bodyPr/>
          <a:lstStyle>
            <a:lvl1pPr marL="0" indent="0" algn="r">
              <a:lnSpc>
                <a:spcPct val="80000"/>
              </a:lnSpc>
              <a:buFontTx/>
              <a:buNone/>
              <a:defRPr sz="1350">
                <a:latin typeface="+mj-lt"/>
              </a:defRPr>
            </a:lvl1pPr>
            <a:lvl2pPr marL="551973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2pPr>
            <a:lvl3pPr marL="1031949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3pPr>
            <a:lvl4pPr algn="r">
              <a:buFontTx/>
              <a:buNone/>
              <a:defRPr sz="1400"/>
            </a:lvl4pPr>
            <a:lvl5pPr algn="r">
              <a:buFontTx/>
              <a:buNone/>
              <a:defRPr sz="1400"/>
            </a:lvl5pPr>
          </a:lstStyle>
          <a:p>
            <a:pPr lvl="0"/>
            <a:r>
              <a:rPr lang="en-US" dirty="0"/>
              <a:t>First Last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C1F25811-BCB7-4426-BD74-C79049075E6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2417" y="5039336"/>
            <a:ext cx="1485901" cy="579576"/>
          </a:xfrm>
        </p:spPr>
        <p:txBody>
          <a:bodyPr/>
          <a:lstStyle>
            <a:lvl1pPr marL="0" indent="0" algn="r">
              <a:lnSpc>
                <a:spcPct val="80000"/>
              </a:lnSpc>
              <a:buFontTx/>
              <a:buNone/>
              <a:defRPr sz="1350">
                <a:latin typeface="+mj-lt"/>
              </a:defRPr>
            </a:lvl1pPr>
            <a:lvl2pPr marL="551973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2pPr>
            <a:lvl3pPr marL="1031949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3pPr>
            <a:lvl4pPr algn="r">
              <a:buFontTx/>
              <a:buNone/>
              <a:defRPr sz="1400"/>
            </a:lvl4pPr>
            <a:lvl5pPr algn="r">
              <a:buFontTx/>
              <a:buNone/>
              <a:defRPr sz="1400"/>
            </a:lvl5pPr>
          </a:lstStyle>
          <a:p>
            <a:pPr lvl="0"/>
            <a:r>
              <a:rPr lang="en-US" dirty="0"/>
              <a:t>First Last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54FA7A90-7BDE-4F1A-B38D-8D8C2C599F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669306" y="5039336"/>
            <a:ext cx="1494126" cy="579576"/>
          </a:xfrm>
        </p:spPr>
        <p:txBody>
          <a:bodyPr/>
          <a:lstStyle>
            <a:lvl1pPr marL="0" indent="0" algn="r">
              <a:lnSpc>
                <a:spcPct val="80000"/>
              </a:lnSpc>
              <a:buFontTx/>
              <a:buNone/>
              <a:defRPr sz="1350">
                <a:latin typeface="+mj-lt"/>
              </a:defRPr>
            </a:lvl1pPr>
            <a:lvl2pPr marL="551973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2pPr>
            <a:lvl3pPr marL="1031949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3pPr>
            <a:lvl4pPr algn="r">
              <a:buFontTx/>
              <a:buNone/>
              <a:defRPr sz="1400"/>
            </a:lvl4pPr>
            <a:lvl5pPr algn="r">
              <a:buFontTx/>
              <a:buNone/>
              <a:defRPr sz="1400"/>
            </a:lvl5pPr>
          </a:lstStyle>
          <a:p>
            <a:pPr lvl="0"/>
            <a:r>
              <a:rPr lang="en-US" dirty="0"/>
              <a:t>First Last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05DDD5-873A-4DA5-B4BC-E505FD97F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4805" y="0"/>
            <a:ext cx="3701951" cy="1076673"/>
          </a:xfrm>
        </p:spPr>
        <p:txBody>
          <a:bodyPr tIns="4572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1929958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FAD260-24BA-4F7B-A25C-3F59FAA468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87101" cy="76139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167992" marR="0" indent="-167992" algn="ctr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lvl1pPr>
          </a:lstStyle>
          <a:p>
            <a:pPr marL="167992" marR="0" lvl="0" indent="-167992" algn="ctr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4A620-0F7B-4841-9E87-4DEBD0563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7" name="Group 6" hidden="1">
            <a:extLst>
              <a:ext uri="{FF2B5EF4-FFF2-40B4-BE49-F238E27FC236}">
                <a16:creationId xmlns:a16="http://schemas.microsoft.com/office/drawing/2014/main" id="{7BF0D7DC-23ED-4406-9749-F5E2537C13BE}"/>
              </a:ext>
            </a:extLst>
          </p:cNvPr>
          <p:cNvGrpSpPr/>
          <p:nvPr userDrawn="1"/>
        </p:nvGrpSpPr>
        <p:grpSpPr>
          <a:xfrm>
            <a:off x="871876" y="3424700"/>
            <a:ext cx="10376469" cy="2503174"/>
            <a:chOff x="1577220" y="6498619"/>
            <a:chExt cx="18447056" cy="44500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B5E5DC-E883-476F-A99A-4710C1717E97}"/>
                </a:ext>
              </a:extLst>
            </p:cNvPr>
            <p:cNvSpPr/>
            <p:nvPr/>
          </p:nvSpPr>
          <p:spPr>
            <a:xfrm>
              <a:off x="1577220" y="6498619"/>
              <a:ext cx="2641600" cy="2641600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80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77DF6F-30EB-49AD-AD41-7518CA59A190}"/>
                </a:ext>
              </a:extLst>
            </p:cNvPr>
            <p:cNvSpPr/>
            <p:nvPr/>
          </p:nvSpPr>
          <p:spPr>
            <a:xfrm>
              <a:off x="4714597" y="6498619"/>
              <a:ext cx="2641600" cy="2641600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80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9D4AF3-489C-484F-B14E-4F5B6B809D89}"/>
                </a:ext>
              </a:extLst>
            </p:cNvPr>
            <p:cNvSpPr/>
            <p:nvPr/>
          </p:nvSpPr>
          <p:spPr>
            <a:xfrm>
              <a:off x="7851974" y="6498619"/>
              <a:ext cx="2641600" cy="2641600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80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3A0A93-FD87-4719-B65A-B2C3D06D478C}"/>
                </a:ext>
              </a:extLst>
            </p:cNvPr>
            <p:cNvSpPr/>
            <p:nvPr/>
          </p:nvSpPr>
          <p:spPr>
            <a:xfrm>
              <a:off x="10989351" y="6498619"/>
              <a:ext cx="2641600" cy="2641600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80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84B99F-F7E2-4967-8EFC-2D2AA6CF105F}"/>
                </a:ext>
              </a:extLst>
            </p:cNvPr>
            <p:cNvSpPr/>
            <p:nvPr/>
          </p:nvSpPr>
          <p:spPr>
            <a:xfrm>
              <a:off x="14126728" y="6498619"/>
              <a:ext cx="2641600" cy="2641600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80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96527A-03CE-45E0-8094-D1C2FB1CA157}"/>
                </a:ext>
              </a:extLst>
            </p:cNvPr>
            <p:cNvSpPr/>
            <p:nvPr/>
          </p:nvSpPr>
          <p:spPr>
            <a:xfrm>
              <a:off x="17264107" y="6498619"/>
              <a:ext cx="2641600" cy="2641600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801">
                <a:solidFill>
                  <a:prstClr val="white"/>
                </a:solidFill>
                <a:latin typeface="Calibri Ligh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987F4B-D598-4F6B-937C-43D11DA1B4D7}"/>
                </a:ext>
              </a:extLst>
            </p:cNvPr>
            <p:cNvSpPr/>
            <p:nvPr/>
          </p:nvSpPr>
          <p:spPr>
            <a:xfrm>
              <a:off x="1577220" y="9297655"/>
              <a:ext cx="2760169" cy="1651050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defTabSz="914371">
                <a:lnSpc>
                  <a:spcPts val="2200"/>
                </a:lnSpc>
                <a:defRPr/>
              </a:pPr>
              <a:r>
                <a:rPr lang="de-DE" sz="1350" kern="0" dirty="0">
                  <a:solidFill>
                    <a:srgbClr val="3D413D"/>
                  </a:solidFill>
                  <a:latin typeface="Franklin Gothic Demi"/>
                </a:rPr>
                <a:t>First Last</a:t>
              </a:r>
            </a:p>
            <a:p>
              <a:pPr defTabSz="914371">
                <a:defRPr/>
              </a:pPr>
              <a:r>
                <a:rPr lang="en-US" sz="1801" dirty="0">
                  <a:solidFill>
                    <a:srgbClr val="3D413D"/>
                  </a:solidFill>
                  <a:latin typeface="Calibri Light"/>
                </a:rPr>
                <a:t>Title, Lorem ipsum dolor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66F75E-AB35-4353-9FD7-0008B721E61B}"/>
                </a:ext>
              </a:extLst>
            </p:cNvPr>
            <p:cNvSpPr/>
            <p:nvPr/>
          </p:nvSpPr>
          <p:spPr>
            <a:xfrm>
              <a:off x="4699976" y="9297655"/>
              <a:ext cx="2760169" cy="1651050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defTabSz="914371">
                <a:lnSpc>
                  <a:spcPts val="2200"/>
                </a:lnSpc>
                <a:defRPr/>
              </a:pPr>
              <a:r>
                <a:rPr lang="de-DE" sz="1350" kern="0" dirty="0">
                  <a:solidFill>
                    <a:srgbClr val="3D413D"/>
                  </a:solidFill>
                  <a:latin typeface="Franklin Gothic Demi"/>
                </a:rPr>
                <a:t>First Last</a:t>
              </a:r>
            </a:p>
            <a:p>
              <a:pPr defTabSz="914371">
                <a:defRPr/>
              </a:pPr>
              <a:r>
                <a:rPr lang="en-US" sz="1801" dirty="0">
                  <a:solidFill>
                    <a:srgbClr val="3D413D"/>
                  </a:solidFill>
                  <a:latin typeface="Calibri Light"/>
                </a:rPr>
                <a:t>Title, Lorem ipsum dolor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82C01D-AE9E-497F-A9CA-1CC22850C075}"/>
                </a:ext>
              </a:extLst>
            </p:cNvPr>
            <p:cNvSpPr/>
            <p:nvPr/>
          </p:nvSpPr>
          <p:spPr>
            <a:xfrm>
              <a:off x="7851974" y="9297655"/>
              <a:ext cx="2760169" cy="1651050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defTabSz="914371">
                <a:lnSpc>
                  <a:spcPts val="2200"/>
                </a:lnSpc>
                <a:defRPr/>
              </a:pPr>
              <a:r>
                <a:rPr lang="de-DE" sz="1350" kern="0" dirty="0">
                  <a:solidFill>
                    <a:srgbClr val="3D413D"/>
                  </a:solidFill>
                  <a:latin typeface="Franklin Gothic Demi"/>
                </a:rPr>
                <a:t>First Last</a:t>
              </a:r>
            </a:p>
            <a:p>
              <a:pPr defTabSz="914371">
                <a:defRPr/>
              </a:pPr>
              <a:r>
                <a:rPr lang="en-US" sz="1801" dirty="0">
                  <a:solidFill>
                    <a:srgbClr val="3D413D"/>
                  </a:solidFill>
                  <a:latin typeface="Calibri Light"/>
                </a:rPr>
                <a:t>Title, Lorem ipsum dolor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14D2B3-2562-4FE1-84A0-147EA6AE113A}"/>
                </a:ext>
              </a:extLst>
            </p:cNvPr>
            <p:cNvSpPr/>
            <p:nvPr/>
          </p:nvSpPr>
          <p:spPr>
            <a:xfrm>
              <a:off x="10989352" y="9297655"/>
              <a:ext cx="2760169" cy="1651050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defTabSz="914371">
                <a:lnSpc>
                  <a:spcPts val="2200"/>
                </a:lnSpc>
                <a:defRPr/>
              </a:pPr>
              <a:r>
                <a:rPr lang="de-DE" sz="1350" kern="0" dirty="0">
                  <a:solidFill>
                    <a:srgbClr val="3D413D"/>
                  </a:solidFill>
                  <a:latin typeface="Franklin Gothic Demi"/>
                </a:rPr>
                <a:t>First Last</a:t>
              </a:r>
            </a:p>
            <a:p>
              <a:pPr defTabSz="914371">
                <a:defRPr/>
              </a:pPr>
              <a:r>
                <a:rPr lang="en-US" sz="1801" dirty="0">
                  <a:solidFill>
                    <a:srgbClr val="3D413D"/>
                  </a:solidFill>
                  <a:latin typeface="Calibri Light"/>
                </a:rPr>
                <a:t>Title, Lorem ipsum dolor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E8CAD2F-CA97-4BCF-BDD3-17B6436FED6A}"/>
                </a:ext>
              </a:extLst>
            </p:cNvPr>
            <p:cNvSpPr/>
            <p:nvPr/>
          </p:nvSpPr>
          <p:spPr>
            <a:xfrm>
              <a:off x="14126728" y="9297655"/>
              <a:ext cx="2760169" cy="1651050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defTabSz="914371">
                <a:lnSpc>
                  <a:spcPts val="2200"/>
                </a:lnSpc>
                <a:defRPr/>
              </a:pPr>
              <a:r>
                <a:rPr lang="de-DE" sz="1350" kern="0" dirty="0">
                  <a:solidFill>
                    <a:srgbClr val="3D413D"/>
                  </a:solidFill>
                  <a:latin typeface="Franklin Gothic Demi"/>
                </a:rPr>
                <a:t>First Last</a:t>
              </a:r>
            </a:p>
            <a:p>
              <a:pPr defTabSz="914371">
                <a:defRPr/>
              </a:pPr>
              <a:r>
                <a:rPr lang="en-US" sz="1801" dirty="0">
                  <a:solidFill>
                    <a:srgbClr val="3D413D"/>
                  </a:solidFill>
                  <a:latin typeface="Calibri Light"/>
                </a:rPr>
                <a:t>Title, Lorem ipsum dolor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9CC087C-0B1E-4096-B14E-5B713CDEF2BD}"/>
                </a:ext>
              </a:extLst>
            </p:cNvPr>
            <p:cNvSpPr/>
            <p:nvPr/>
          </p:nvSpPr>
          <p:spPr>
            <a:xfrm>
              <a:off x="17264107" y="9297655"/>
              <a:ext cx="2760169" cy="1651050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defTabSz="914371">
                <a:lnSpc>
                  <a:spcPts val="2200"/>
                </a:lnSpc>
                <a:defRPr/>
              </a:pPr>
              <a:r>
                <a:rPr lang="de-DE" sz="1350" kern="0" dirty="0">
                  <a:solidFill>
                    <a:srgbClr val="3D413D"/>
                  </a:solidFill>
                  <a:latin typeface="Franklin Gothic Demi"/>
                </a:rPr>
                <a:t>First Last</a:t>
              </a:r>
            </a:p>
            <a:p>
              <a:pPr defTabSz="914371">
                <a:defRPr/>
              </a:pPr>
              <a:r>
                <a:rPr lang="en-US" sz="1801" dirty="0">
                  <a:solidFill>
                    <a:srgbClr val="3D413D"/>
                  </a:solidFill>
                  <a:latin typeface="Calibri Light"/>
                </a:rPr>
                <a:t>Title, Lorem ipsum dolor</a:t>
              </a:r>
            </a:p>
          </p:txBody>
        </p:sp>
      </p:grp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6454A6E-2093-4A7A-8B52-C1EEAF2AD6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2730" y="2152630"/>
            <a:ext cx="1513125" cy="15082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C3A048A4-AEBF-49FB-879F-B6B23C62523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17147" y="2152630"/>
            <a:ext cx="1513125" cy="15082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DCF4C9B6-DB9E-4158-9533-F985DB9148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51564" y="2152630"/>
            <a:ext cx="1513125" cy="15082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C53186F9-04DE-4F90-8BC9-185AF36C22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85981" y="2152630"/>
            <a:ext cx="1513125" cy="15082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0">
            <a:extLst>
              <a:ext uri="{FF2B5EF4-FFF2-40B4-BE49-F238E27FC236}">
                <a16:creationId xmlns:a16="http://schemas.microsoft.com/office/drawing/2014/main" id="{9122409B-0D92-42BC-BA5E-C9564A32F09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0398" y="2152630"/>
            <a:ext cx="1513125" cy="15082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0">
            <a:extLst>
              <a:ext uri="{FF2B5EF4-FFF2-40B4-BE49-F238E27FC236}">
                <a16:creationId xmlns:a16="http://schemas.microsoft.com/office/drawing/2014/main" id="{12B7FF63-4487-49A0-858E-43093FFB86F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954813" y="2152630"/>
            <a:ext cx="1513125" cy="15082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6E93FBB-5EF5-438E-AEFB-CA69128818E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87798" y="3789855"/>
            <a:ext cx="1508057" cy="497864"/>
          </a:xfrm>
        </p:spPr>
        <p:txBody>
          <a:bodyPr/>
          <a:lstStyle>
            <a:lvl1pPr marL="0" indent="0" algn="r">
              <a:lnSpc>
                <a:spcPct val="80000"/>
              </a:lnSpc>
              <a:buFontTx/>
              <a:buNone/>
              <a:defRPr sz="1350">
                <a:latin typeface="+mj-lt"/>
              </a:defRPr>
            </a:lvl1pPr>
            <a:lvl2pPr marL="551973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2pPr>
            <a:lvl3pPr marL="1031949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3pPr>
            <a:lvl4pPr algn="r">
              <a:buFontTx/>
              <a:buNone/>
              <a:defRPr sz="1400"/>
            </a:lvl4pPr>
            <a:lvl5pPr algn="r">
              <a:buFontTx/>
              <a:buNone/>
              <a:defRPr sz="1400"/>
            </a:lvl5pPr>
          </a:lstStyle>
          <a:p>
            <a:pPr lvl="0"/>
            <a:r>
              <a:rPr lang="en-US" dirty="0"/>
              <a:t>First Last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5D3F53DA-56F7-408E-BC99-ED0ED146518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617862" y="3789855"/>
            <a:ext cx="1516404" cy="497864"/>
          </a:xfrm>
        </p:spPr>
        <p:txBody>
          <a:bodyPr/>
          <a:lstStyle>
            <a:lvl1pPr marL="0" indent="0" algn="r">
              <a:lnSpc>
                <a:spcPct val="80000"/>
              </a:lnSpc>
              <a:buFontTx/>
              <a:buNone/>
              <a:defRPr sz="1350">
                <a:latin typeface="+mj-lt"/>
              </a:defRPr>
            </a:lvl1pPr>
            <a:lvl2pPr marL="551973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2pPr>
            <a:lvl3pPr marL="1031949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3pPr>
            <a:lvl4pPr algn="r">
              <a:buFontTx/>
              <a:buNone/>
              <a:defRPr sz="1400"/>
            </a:lvl4pPr>
            <a:lvl5pPr algn="r">
              <a:buFontTx/>
              <a:buNone/>
              <a:defRPr sz="1400"/>
            </a:lvl5pPr>
          </a:lstStyle>
          <a:p>
            <a:pPr lvl="0"/>
            <a:r>
              <a:rPr lang="en-US" dirty="0"/>
              <a:t>First Last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B3DC8334-BB7F-428C-A558-B003B81C75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56273" y="3789855"/>
            <a:ext cx="1508057" cy="497864"/>
          </a:xfrm>
        </p:spPr>
        <p:txBody>
          <a:bodyPr/>
          <a:lstStyle>
            <a:lvl1pPr marL="0" indent="0" algn="r">
              <a:lnSpc>
                <a:spcPct val="80000"/>
              </a:lnSpc>
              <a:buFontTx/>
              <a:buNone/>
              <a:defRPr sz="1350">
                <a:latin typeface="+mj-lt"/>
              </a:defRPr>
            </a:lvl1pPr>
            <a:lvl2pPr marL="551973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2pPr>
            <a:lvl3pPr marL="1031949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3pPr>
            <a:lvl4pPr algn="r">
              <a:buFontTx/>
              <a:buNone/>
              <a:defRPr sz="1400"/>
            </a:lvl4pPr>
            <a:lvl5pPr algn="r">
              <a:buFontTx/>
              <a:buNone/>
              <a:defRPr sz="1400"/>
            </a:lvl5pPr>
          </a:lstStyle>
          <a:p>
            <a:pPr lvl="0"/>
            <a:r>
              <a:rPr lang="en-US" dirty="0"/>
              <a:t>First Last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009799DA-F3CC-4B50-9A37-B4146D0D8BF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86337" y="3789855"/>
            <a:ext cx="1516404" cy="497864"/>
          </a:xfrm>
        </p:spPr>
        <p:txBody>
          <a:bodyPr/>
          <a:lstStyle>
            <a:lvl1pPr marL="0" indent="0" algn="r">
              <a:lnSpc>
                <a:spcPct val="80000"/>
              </a:lnSpc>
              <a:buFontTx/>
              <a:buNone/>
              <a:defRPr sz="1350">
                <a:latin typeface="+mj-lt"/>
              </a:defRPr>
            </a:lvl1pPr>
            <a:lvl2pPr marL="551973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2pPr>
            <a:lvl3pPr marL="1031949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3pPr>
            <a:lvl4pPr algn="r">
              <a:buFontTx/>
              <a:buNone/>
              <a:defRPr sz="1400"/>
            </a:lvl4pPr>
            <a:lvl5pPr algn="r">
              <a:buFontTx/>
              <a:buNone/>
              <a:defRPr sz="1400"/>
            </a:lvl5pPr>
          </a:lstStyle>
          <a:p>
            <a:pPr lvl="0"/>
            <a:r>
              <a:rPr lang="en-US" dirty="0"/>
              <a:t>First Last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C1F25811-BCB7-4426-BD74-C79049075E6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124748" y="3789855"/>
            <a:ext cx="1508057" cy="497864"/>
          </a:xfrm>
        </p:spPr>
        <p:txBody>
          <a:bodyPr/>
          <a:lstStyle>
            <a:lvl1pPr marL="0" indent="0" algn="r">
              <a:lnSpc>
                <a:spcPct val="80000"/>
              </a:lnSpc>
              <a:buFontTx/>
              <a:buNone/>
              <a:defRPr sz="1350">
                <a:latin typeface="+mj-lt"/>
              </a:defRPr>
            </a:lvl1pPr>
            <a:lvl2pPr marL="551973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2pPr>
            <a:lvl3pPr marL="1031949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3pPr>
            <a:lvl4pPr algn="r">
              <a:buFontTx/>
              <a:buNone/>
              <a:defRPr sz="1400"/>
            </a:lvl4pPr>
            <a:lvl5pPr algn="r">
              <a:buFontTx/>
              <a:buNone/>
              <a:defRPr sz="1400"/>
            </a:lvl5pPr>
          </a:lstStyle>
          <a:p>
            <a:pPr lvl="0"/>
            <a:r>
              <a:rPr lang="en-US" dirty="0"/>
              <a:t>First Last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54FA7A90-7BDE-4F1A-B38D-8D8C2C599F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954813" y="3789855"/>
            <a:ext cx="1516404" cy="497864"/>
          </a:xfrm>
        </p:spPr>
        <p:txBody>
          <a:bodyPr/>
          <a:lstStyle>
            <a:lvl1pPr marL="0" indent="0" algn="r">
              <a:lnSpc>
                <a:spcPct val="80000"/>
              </a:lnSpc>
              <a:buFontTx/>
              <a:buNone/>
              <a:defRPr sz="1350">
                <a:latin typeface="+mj-lt"/>
              </a:defRPr>
            </a:lvl1pPr>
            <a:lvl2pPr marL="551973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2pPr>
            <a:lvl3pPr marL="1031949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3pPr>
            <a:lvl4pPr algn="r">
              <a:buFontTx/>
              <a:buNone/>
              <a:defRPr sz="1400"/>
            </a:lvl4pPr>
            <a:lvl5pPr algn="r">
              <a:buFontTx/>
              <a:buNone/>
              <a:defRPr sz="1400"/>
            </a:lvl5pPr>
          </a:lstStyle>
          <a:p>
            <a:pPr lvl="0"/>
            <a:r>
              <a:rPr lang="en-US" dirty="0"/>
              <a:t>First Last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34" name="Picture Placeholder 20">
            <a:extLst>
              <a:ext uri="{FF2B5EF4-FFF2-40B4-BE49-F238E27FC236}">
                <a16:creationId xmlns:a16="http://schemas.microsoft.com/office/drawing/2014/main" id="{E2F286FA-E9D2-45BD-B04A-BE34D1C75C3F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2730" y="4403070"/>
            <a:ext cx="1513125" cy="15082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20">
            <a:extLst>
              <a:ext uri="{FF2B5EF4-FFF2-40B4-BE49-F238E27FC236}">
                <a16:creationId xmlns:a16="http://schemas.microsoft.com/office/drawing/2014/main" id="{4FE3BD74-D857-46B3-8F4E-275C40B5D352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2617147" y="4403070"/>
            <a:ext cx="1513125" cy="15082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20">
            <a:extLst>
              <a:ext uri="{FF2B5EF4-FFF2-40B4-BE49-F238E27FC236}">
                <a16:creationId xmlns:a16="http://schemas.microsoft.com/office/drawing/2014/main" id="{B6B07807-5600-42BF-A30A-4D95D9F55C06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451564" y="4403070"/>
            <a:ext cx="1513125" cy="15082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Picture Placeholder 20">
            <a:extLst>
              <a:ext uri="{FF2B5EF4-FFF2-40B4-BE49-F238E27FC236}">
                <a16:creationId xmlns:a16="http://schemas.microsoft.com/office/drawing/2014/main" id="{F1D27A8C-EBA6-408E-A857-F505C19DD33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285981" y="4403070"/>
            <a:ext cx="1513125" cy="15082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20">
            <a:extLst>
              <a:ext uri="{FF2B5EF4-FFF2-40B4-BE49-F238E27FC236}">
                <a16:creationId xmlns:a16="http://schemas.microsoft.com/office/drawing/2014/main" id="{A72AA0DC-C503-4FED-90D9-F2E1BCD9ECB5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8120398" y="4403070"/>
            <a:ext cx="1513125" cy="15082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9" name="Picture Placeholder 20">
            <a:extLst>
              <a:ext uri="{FF2B5EF4-FFF2-40B4-BE49-F238E27FC236}">
                <a16:creationId xmlns:a16="http://schemas.microsoft.com/office/drawing/2014/main" id="{B1BD159D-4789-4B86-8C4E-F2C663F55E4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9954813" y="4403070"/>
            <a:ext cx="1513125" cy="150827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0F82B4FA-DD69-4EC5-8381-D4CD10C4F83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87798" y="6026696"/>
            <a:ext cx="1508057" cy="497864"/>
          </a:xfrm>
        </p:spPr>
        <p:txBody>
          <a:bodyPr/>
          <a:lstStyle>
            <a:lvl1pPr marL="0" indent="0" algn="r">
              <a:lnSpc>
                <a:spcPct val="80000"/>
              </a:lnSpc>
              <a:buFontTx/>
              <a:buNone/>
              <a:defRPr sz="1350">
                <a:latin typeface="+mj-lt"/>
              </a:defRPr>
            </a:lvl1pPr>
            <a:lvl2pPr marL="551973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2pPr>
            <a:lvl3pPr marL="1031949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3pPr>
            <a:lvl4pPr algn="r">
              <a:buFontTx/>
              <a:buNone/>
              <a:defRPr sz="1400"/>
            </a:lvl4pPr>
            <a:lvl5pPr algn="r">
              <a:buFontTx/>
              <a:buNone/>
              <a:defRPr sz="1400"/>
            </a:lvl5pPr>
          </a:lstStyle>
          <a:p>
            <a:pPr lvl="0"/>
            <a:r>
              <a:rPr lang="en-US" dirty="0"/>
              <a:t>First Last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4E2C060E-2C34-4EC6-9112-A79C813A973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617862" y="6026696"/>
            <a:ext cx="1516404" cy="497864"/>
          </a:xfrm>
        </p:spPr>
        <p:txBody>
          <a:bodyPr/>
          <a:lstStyle>
            <a:lvl1pPr marL="0" indent="0" algn="r">
              <a:lnSpc>
                <a:spcPct val="80000"/>
              </a:lnSpc>
              <a:buFontTx/>
              <a:buNone/>
              <a:defRPr sz="1350">
                <a:latin typeface="+mj-lt"/>
              </a:defRPr>
            </a:lvl1pPr>
            <a:lvl2pPr marL="551973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2pPr>
            <a:lvl3pPr marL="1031949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3pPr>
            <a:lvl4pPr algn="r">
              <a:buFontTx/>
              <a:buNone/>
              <a:defRPr sz="1400"/>
            </a:lvl4pPr>
            <a:lvl5pPr algn="r">
              <a:buFontTx/>
              <a:buNone/>
              <a:defRPr sz="1400"/>
            </a:lvl5pPr>
          </a:lstStyle>
          <a:p>
            <a:pPr lvl="0"/>
            <a:r>
              <a:rPr lang="en-US" dirty="0"/>
              <a:t>First Last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42" name="Text Placeholder 26">
            <a:extLst>
              <a:ext uri="{FF2B5EF4-FFF2-40B4-BE49-F238E27FC236}">
                <a16:creationId xmlns:a16="http://schemas.microsoft.com/office/drawing/2014/main" id="{DC6971EC-EDE2-4580-91B0-21CABD9D9E6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56273" y="6026696"/>
            <a:ext cx="1508057" cy="497864"/>
          </a:xfrm>
        </p:spPr>
        <p:txBody>
          <a:bodyPr/>
          <a:lstStyle>
            <a:lvl1pPr marL="0" indent="0" algn="r">
              <a:lnSpc>
                <a:spcPct val="80000"/>
              </a:lnSpc>
              <a:buFontTx/>
              <a:buNone/>
              <a:defRPr sz="1350">
                <a:latin typeface="+mj-lt"/>
              </a:defRPr>
            </a:lvl1pPr>
            <a:lvl2pPr marL="551973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2pPr>
            <a:lvl3pPr marL="1031949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3pPr>
            <a:lvl4pPr algn="r">
              <a:buFontTx/>
              <a:buNone/>
              <a:defRPr sz="1400"/>
            </a:lvl4pPr>
            <a:lvl5pPr algn="r">
              <a:buFontTx/>
              <a:buNone/>
              <a:defRPr sz="1400"/>
            </a:lvl5pPr>
          </a:lstStyle>
          <a:p>
            <a:pPr lvl="0"/>
            <a:r>
              <a:rPr lang="en-US" dirty="0"/>
              <a:t>First Last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43" name="Text Placeholder 26">
            <a:extLst>
              <a:ext uri="{FF2B5EF4-FFF2-40B4-BE49-F238E27FC236}">
                <a16:creationId xmlns:a16="http://schemas.microsoft.com/office/drawing/2014/main" id="{B321D044-1CC0-463F-AA19-85411F34FAE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86337" y="6026696"/>
            <a:ext cx="1516404" cy="497864"/>
          </a:xfrm>
        </p:spPr>
        <p:txBody>
          <a:bodyPr/>
          <a:lstStyle>
            <a:lvl1pPr marL="0" indent="0" algn="r">
              <a:lnSpc>
                <a:spcPct val="80000"/>
              </a:lnSpc>
              <a:buFontTx/>
              <a:buNone/>
              <a:defRPr sz="1350">
                <a:latin typeface="+mj-lt"/>
              </a:defRPr>
            </a:lvl1pPr>
            <a:lvl2pPr marL="551973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2pPr>
            <a:lvl3pPr marL="1031949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3pPr>
            <a:lvl4pPr algn="r">
              <a:buFontTx/>
              <a:buNone/>
              <a:defRPr sz="1400"/>
            </a:lvl4pPr>
            <a:lvl5pPr algn="r">
              <a:buFontTx/>
              <a:buNone/>
              <a:defRPr sz="1400"/>
            </a:lvl5pPr>
          </a:lstStyle>
          <a:p>
            <a:pPr lvl="0"/>
            <a:r>
              <a:rPr lang="en-US" dirty="0"/>
              <a:t>First Last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44" name="Text Placeholder 26">
            <a:extLst>
              <a:ext uri="{FF2B5EF4-FFF2-40B4-BE49-F238E27FC236}">
                <a16:creationId xmlns:a16="http://schemas.microsoft.com/office/drawing/2014/main" id="{6878F85D-7F03-4161-9879-56CD9C4B83B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124748" y="6026696"/>
            <a:ext cx="1508057" cy="497864"/>
          </a:xfrm>
        </p:spPr>
        <p:txBody>
          <a:bodyPr/>
          <a:lstStyle>
            <a:lvl1pPr marL="0" indent="0" algn="r">
              <a:lnSpc>
                <a:spcPct val="80000"/>
              </a:lnSpc>
              <a:buFontTx/>
              <a:buNone/>
              <a:defRPr sz="1350">
                <a:latin typeface="+mj-lt"/>
              </a:defRPr>
            </a:lvl1pPr>
            <a:lvl2pPr marL="551973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2pPr>
            <a:lvl3pPr marL="1031949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3pPr>
            <a:lvl4pPr algn="r">
              <a:buFontTx/>
              <a:buNone/>
              <a:defRPr sz="1400"/>
            </a:lvl4pPr>
            <a:lvl5pPr algn="r">
              <a:buFontTx/>
              <a:buNone/>
              <a:defRPr sz="1400"/>
            </a:lvl5pPr>
          </a:lstStyle>
          <a:p>
            <a:pPr lvl="0"/>
            <a:r>
              <a:rPr lang="en-US" dirty="0"/>
              <a:t>First Last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45" name="Text Placeholder 26">
            <a:extLst>
              <a:ext uri="{FF2B5EF4-FFF2-40B4-BE49-F238E27FC236}">
                <a16:creationId xmlns:a16="http://schemas.microsoft.com/office/drawing/2014/main" id="{C7CB5056-2741-457E-908E-23AF44D8094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954814" y="6026696"/>
            <a:ext cx="1516404" cy="497864"/>
          </a:xfrm>
        </p:spPr>
        <p:txBody>
          <a:bodyPr/>
          <a:lstStyle>
            <a:lvl1pPr marL="0" indent="0" algn="r">
              <a:lnSpc>
                <a:spcPct val="80000"/>
              </a:lnSpc>
              <a:buFontTx/>
              <a:buNone/>
              <a:defRPr sz="1350">
                <a:latin typeface="+mj-lt"/>
              </a:defRPr>
            </a:lvl1pPr>
            <a:lvl2pPr marL="551973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2pPr>
            <a:lvl3pPr marL="1031949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3pPr>
            <a:lvl4pPr algn="r">
              <a:buFontTx/>
              <a:buNone/>
              <a:defRPr sz="1400"/>
            </a:lvl4pPr>
            <a:lvl5pPr algn="r">
              <a:buFontTx/>
              <a:buNone/>
              <a:defRPr sz="1400"/>
            </a:lvl5pPr>
          </a:lstStyle>
          <a:p>
            <a:pPr lvl="0"/>
            <a:r>
              <a:rPr lang="en-US" dirty="0"/>
              <a:t>First Last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5428B7E8-2CA4-441D-978C-C34A00A2B1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3747" y="0"/>
            <a:ext cx="3890332" cy="1508275"/>
          </a:xfrm>
        </p:spPr>
        <p:txBody>
          <a:bodyPr tIns="4572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3088871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6289C-6122-4DAE-A139-40BCBD667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735248"/>
            <a:ext cx="3298370" cy="11849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E707E0-D712-45E0-989E-AAB3AD7A01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2793" y="6457516"/>
            <a:ext cx="5376000" cy="197252"/>
          </a:xfr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15038D-5039-4F10-8E86-A370BEFBCB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52516AC-FC8A-4E3C-A486-72C1EABA28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4527" y="2210706"/>
            <a:ext cx="2647949" cy="2419350"/>
          </a:xfrm>
          <a:custGeom>
            <a:avLst/>
            <a:gdLst>
              <a:gd name="connsiteX0" fmla="*/ 0 w 2419350"/>
              <a:gd name="connsiteY0" fmla="*/ 0 h 2419350"/>
              <a:gd name="connsiteX1" fmla="*/ 2419350 w 2419350"/>
              <a:gd name="connsiteY1" fmla="*/ 0 h 2419350"/>
              <a:gd name="connsiteX2" fmla="*/ 2419350 w 2419350"/>
              <a:gd name="connsiteY2" fmla="*/ 2419350 h 2419350"/>
              <a:gd name="connsiteX3" fmla="*/ 2395426 w 2419350"/>
              <a:gd name="connsiteY3" fmla="*/ 2419350 h 2419350"/>
              <a:gd name="connsiteX4" fmla="*/ 2351470 w 2419350"/>
              <a:gd name="connsiteY4" fmla="*/ 2389077 h 2419350"/>
              <a:gd name="connsiteX5" fmla="*/ 1209674 w 2419350"/>
              <a:gd name="connsiteY5" fmla="*/ 2062827 h 2419350"/>
              <a:gd name="connsiteX6" fmla="*/ 67878 w 2419350"/>
              <a:gd name="connsiteY6" fmla="*/ 2389077 h 2419350"/>
              <a:gd name="connsiteX7" fmla="*/ 23922 w 2419350"/>
              <a:gd name="connsiteY7" fmla="*/ 2419350 h 2419350"/>
              <a:gd name="connsiteX8" fmla="*/ 0 w 2419350"/>
              <a:gd name="connsiteY8" fmla="*/ 2419350 h 24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350" h="2419350">
                <a:moveTo>
                  <a:pt x="0" y="0"/>
                </a:moveTo>
                <a:lnTo>
                  <a:pt x="2419350" y="0"/>
                </a:lnTo>
                <a:lnTo>
                  <a:pt x="2419350" y="2419350"/>
                </a:lnTo>
                <a:lnTo>
                  <a:pt x="2395426" y="2419350"/>
                </a:lnTo>
                <a:lnTo>
                  <a:pt x="2351470" y="2389077"/>
                </a:lnTo>
                <a:cubicBezTo>
                  <a:pt x="2020241" y="2182309"/>
                  <a:pt x="1628911" y="2062827"/>
                  <a:pt x="1209674" y="2062827"/>
                </a:cubicBezTo>
                <a:cubicBezTo>
                  <a:pt x="790438" y="2062827"/>
                  <a:pt x="399108" y="2182309"/>
                  <a:pt x="67878" y="2389077"/>
                </a:cubicBezTo>
                <a:lnTo>
                  <a:pt x="23922" y="2419350"/>
                </a:lnTo>
                <a:lnTo>
                  <a:pt x="0" y="24193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2AB3B7E-FC36-4DE1-8EC6-C8DF8C12E4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72025" y="2210706"/>
            <a:ext cx="2647949" cy="2419350"/>
          </a:xfrm>
          <a:custGeom>
            <a:avLst/>
            <a:gdLst>
              <a:gd name="connsiteX0" fmla="*/ 0 w 2419350"/>
              <a:gd name="connsiteY0" fmla="*/ 0 h 2419350"/>
              <a:gd name="connsiteX1" fmla="*/ 2419350 w 2419350"/>
              <a:gd name="connsiteY1" fmla="*/ 0 h 2419350"/>
              <a:gd name="connsiteX2" fmla="*/ 2419350 w 2419350"/>
              <a:gd name="connsiteY2" fmla="*/ 2419350 h 2419350"/>
              <a:gd name="connsiteX3" fmla="*/ 2402056 w 2419350"/>
              <a:gd name="connsiteY3" fmla="*/ 2419350 h 2419350"/>
              <a:gd name="connsiteX4" fmla="*/ 2358100 w 2419350"/>
              <a:gd name="connsiteY4" fmla="*/ 2389077 h 2419350"/>
              <a:gd name="connsiteX5" fmla="*/ 1216304 w 2419350"/>
              <a:gd name="connsiteY5" fmla="*/ 2062827 h 2419350"/>
              <a:gd name="connsiteX6" fmla="*/ 74508 w 2419350"/>
              <a:gd name="connsiteY6" fmla="*/ 2389077 h 2419350"/>
              <a:gd name="connsiteX7" fmla="*/ 30553 w 2419350"/>
              <a:gd name="connsiteY7" fmla="*/ 2419350 h 2419350"/>
              <a:gd name="connsiteX8" fmla="*/ 0 w 2419350"/>
              <a:gd name="connsiteY8" fmla="*/ 2419350 h 24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350" h="2419350">
                <a:moveTo>
                  <a:pt x="0" y="0"/>
                </a:moveTo>
                <a:lnTo>
                  <a:pt x="2419350" y="0"/>
                </a:lnTo>
                <a:lnTo>
                  <a:pt x="2419350" y="2419350"/>
                </a:lnTo>
                <a:lnTo>
                  <a:pt x="2402056" y="2419350"/>
                </a:lnTo>
                <a:lnTo>
                  <a:pt x="2358100" y="2389077"/>
                </a:lnTo>
                <a:cubicBezTo>
                  <a:pt x="2026871" y="2182309"/>
                  <a:pt x="1635541" y="2062827"/>
                  <a:pt x="1216304" y="2062827"/>
                </a:cubicBezTo>
                <a:cubicBezTo>
                  <a:pt x="797068" y="2062827"/>
                  <a:pt x="405738" y="2182309"/>
                  <a:pt x="74508" y="2389077"/>
                </a:cubicBezTo>
                <a:lnTo>
                  <a:pt x="30553" y="2419350"/>
                </a:lnTo>
                <a:lnTo>
                  <a:pt x="0" y="24193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CC89762-ECD3-405F-AE19-44E5DD776C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89523" y="2210706"/>
            <a:ext cx="2647949" cy="2419350"/>
          </a:xfrm>
          <a:custGeom>
            <a:avLst/>
            <a:gdLst>
              <a:gd name="connsiteX0" fmla="*/ 0 w 2419350"/>
              <a:gd name="connsiteY0" fmla="*/ 0 h 2419350"/>
              <a:gd name="connsiteX1" fmla="*/ 2419350 w 2419350"/>
              <a:gd name="connsiteY1" fmla="*/ 0 h 2419350"/>
              <a:gd name="connsiteX2" fmla="*/ 2419350 w 2419350"/>
              <a:gd name="connsiteY2" fmla="*/ 2419350 h 2419350"/>
              <a:gd name="connsiteX3" fmla="*/ 2395427 w 2419350"/>
              <a:gd name="connsiteY3" fmla="*/ 2419350 h 2419350"/>
              <a:gd name="connsiteX4" fmla="*/ 2351471 w 2419350"/>
              <a:gd name="connsiteY4" fmla="*/ 2389077 h 2419350"/>
              <a:gd name="connsiteX5" fmla="*/ 1209675 w 2419350"/>
              <a:gd name="connsiteY5" fmla="*/ 2062827 h 2419350"/>
              <a:gd name="connsiteX6" fmla="*/ 67879 w 2419350"/>
              <a:gd name="connsiteY6" fmla="*/ 2389077 h 2419350"/>
              <a:gd name="connsiteX7" fmla="*/ 23923 w 2419350"/>
              <a:gd name="connsiteY7" fmla="*/ 2419350 h 2419350"/>
              <a:gd name="connsiteX8" fmla="*/ 0 w 2419350"/>
              <a:gd name="connsiteY8" fmla="*/ 2419350 h 24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350" h="2419350">
                <a:moveTo>
                  <a:pt x="0" y="0"/>
                </a:moveTo>
                <a:lnTo>
                  <a:pt x="2419350" y="0"/>
                </a:lnTo>
                <a:lnTo>
                  <a:pt x="2419350" y="2419350"/>
                </a:lnTo>
                <a:lnTo>
                  <a:pt x="2395427" y="2419350"/>
                </a:lnTo>
                <a:lnTo>
                  <a:pt x="2351471" y="2389077"/>
                </a:lnTo>
                <a:cubicBezTo>
                  <a:pt x="2020242" y="2182309"/>
                  <a:pt x="1628912" y="2062827"/>
                  <a:pt x="1209675" y="2062827"/>
                </a:cubicBezTo>
                <a:cubicBezTo>
                  <a:pt x="790439" y="2062827"/>
                  <a:pt x="399109" y="2182309"/>
                  <a:pt x="67879" y="2389077"/>
                </a:cubicBezTo>
                <a:lnTo>
                  <a:pt x="23923" y="2419350"/>
                </a:lnTo>
                <a:lnTo>
                  <a:pt x="0" y="24193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80B91D-198D-4E49-B37F-2D4AC24393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59327" y="4830081"/>
            <a:ext cx="2038350" cy="247650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A4800CE-4882-4461-B864-EB271EB963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76825" y="4830081"/>
            <a:ext cx="2038350" cy="247650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20C7D59-BD38-41C4-AE9B-B65E932EB5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94323" y="4830081"/>
            <a:ext cx="2038350" cy="247650"/>
          </a:xfrm>
        </p:spPr>
        <p:txBody>
          <a:bodyPr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5033A04-5428-4BDB-AF97-5A2D288F32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8326" y="5211081"/>
            <a:ext cx="2838450" cy="93662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BE5511A-8ADE-481D-92FE-912A7C40A20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76775" y="5211081"/>
            <a:ext cx="2838450" cy="93662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66E1995-6D0E-4A2D-8C90-B44430023C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94273" y="5211081"/>
            <a:ext cx="2838450" cy="93662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38183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rpos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F2B2B2-5E5E-4FCD-98C7-1238A1AE9A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85000"/>
            </a:schemeClr>
          </a:solidFill>
        </p:spPr>
        <p:txBody>
          <a:bodyPr lIns="0" tIns="731520" anchor="ctr"/>
          <a:lstStyle>
            <a:lvl1pPr marL="167992" marR="0" indent="-167992" algn="l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 sz="1400"/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0201" y="748503"/>
            <a:ext cx="6451598" cy="978697"/>
          </a:xfrm>
        </p:spPr>
        <p:txBody>
          <a:bodyPr lIns="731520" rIns="73152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870201" y="1968500"/>
            <a:ext cx="6451598" cy="4302431"/>
          </a:xfrm>
        </p:spPr>
        <p:txBody>
          <a:bodyPr lIns="731520" rIns="731520"/>
          <a:lstStyle>
            <a:lvl1pPr marL="0" indent="0">
              <a:spcBef>
                <a:spcPts val="0"/>
              </a:spcBef>
              <a:buNone/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 marL="551973" indent="0">
              <a:spcBef>
                <a:spcPts val="0"/>
              </a:spcBef>
              <a:buNone/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1031949" indent="0">
              <a:spcBef>
                <a:spcPts val="0"/>
              </a:spcBef>
              <a:buNone/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spcBef>
                <a:spcPts val="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spcBef>
                <a:spcPts val="0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5252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D6A151E-E90C-42E4-9A9E-97B1BC90B3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167992" marR="0" indent="-167992" algn="l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E17809-B4D0-48B7-BEE0-BFACE85BB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2900" y="1688558"/>
            <a:ext cx="3478212" cy="91091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D858C8-CA96-46C2-AB12-5EA393356E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12900" y="5712400"/>
            <a:ext cx="5376000" cy="197252"/>
          </a:xfr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24422-0DB7-4661-A04F-2F8ECD5478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0E37E5-5922-4FD2-8E4F-AAAB755FEF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13632" y="3328011"/>
            <a:ext cx="3477480" cy="2146666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 </a:t>
            </a:r>
            <a:r>
              <a:rPr lang="en-US" dirty="0" err="1"/>
              <a:t>tincidunt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dui </a:t>
            </a:r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vitae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 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.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5EF8883-A497-41A9-BD4B-0A99938003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12900" y="2892425"/>
            <a:ext cx="3478212" cy="307975"/>
          </a:xfrm>
        </p:spPr>
        <p:txBody>
          <a:bodyPr/>
          <a:lstStyle>
            <a:lvl1pPr marL="0" indent="0">
              <a:buNone/>
              <a:defRPr sz="1800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DB11109-2F53-4C51-8A5E-4D9AE9883FF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39363" y="2146300"/>
            <a:ext cx="4339737" cy="332898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60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D6A151E-E90C-42E4-9A9E-97B1BC90B3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167992" marR="0" indent="-167992" algn="l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E17809-B4D0-48B7-BEE0-BFACE85BB1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2900" y="1688558"/>
            <a:ext cx="3478212" cy="91091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D858C8-CA96-46C2-AB12-5EA393356E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12900" y="5712400"/>
            <a:ext cx="5376000" cy="197252"/>
          </a:xfr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24422-0DB7-4661-A04F-2F8ECD5478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0E37E5-5922-4FD2-8E4F-AAAB755FEF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13632" y="3328011"/>
            <a:ext cx="3477480" cy="2146666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 </a:t>
            </a:r>
            <a:r>
              <a:rPr lang="en-US" dirty="0" err="1"/>
              <a:t>tincidunt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dui </a:t>
            </a:r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vitae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 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.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5EF8883-A497-41A9-BD4B-0A99938003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12900" y="2892425"/>
            <a:ext cx="3478212" cy="307975"/>
          </a:xfrm>
        </p:spPr>
        <p:txBody>
          <a:bodyPr/>
          <a:lstStyle>
            <a:lvl1pPr marL="0" indent="0">
              <a:buNone/>
              <a:defRPr sz="1800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7479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urpos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273A54-AB4C-4D42-8B23-73F39B2AE2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 tIns="1097280" anchor="ctr"/>
          <a:lstStyle>
            <a:lvl1pPr marL="0" marR="0" indent="0" algn="ctr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2741700"/>
            <a:ext cx="5257800" cy="1374599"/>
          </a:xfrm>
        </p:spPr>
        <p:txBody>
          <a:bodyPr lIns="1097280" rIns="822960"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style.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4FE6AB-E547-446A-8F58-477943531A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1" y="2386100"/>
            <a:ext cx="5257652" cy="355600"/>
          </a:xfrm>
        </p:spPr>
        <p:txBody>
          <a:bodyPr lIns="1097280" rIns="822960"/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3932186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urpos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273A54-AB4C-4D42-8B23-73F39B2AE2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 tIns="1097280" anchor="ctr"/>
          <a:lstStyle>
            <a:lvl1pPr marL="167992" marR="0" indent="-167992" algn="ctr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lvl1pPr>
          </a:lstStyle>
          <a:p>
            <a:pPr marL="167992" marR="0" lvl="0" indent="-167992" algn="ctr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536700"/>
            <a:ext cx="5257800" cy="1374599"/>
          </a:xfrm>
        </p:spPr>
        <p:txBody>
          <a:bodyPr lIns="1097280" rIns="822960"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5C5B558A-A479-4907-A3A3-C76E44E9015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7404100" y="1536700"/>
            <a:ext cx="3949700" cy="3784600"/>
          </a:xfrm>
          <a:noFill/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A2F89A4-43BC-47F0-B7CC-097FC4DC97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4050" y="2989796"/>
            <a:ext cx="3314700" cy="191381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dui </a:t>
            </a:r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vitae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 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vel. </a:t>
            </a:r>
          </a:p>
        </p:txBody>
      </p:sp>
    </p:spTree>
    <p:extLst>
      <p:ext uri="{BB962C8B-B14F-4D97-AF65-F5344CB8AC3E}">
        <p14:creationId xmlns:p14="http://schemas.microsoft.com/office/powerpoint/2010/main" val="742864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61B99E9-62F4-47CE-AA59-51F2045D81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bIns="822960" anchor="ctr"/>
          <a:lstStyle>
            <a:lvl1pPr marL="167992" marR="0" indent="-167992" algn="ctr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8876" y="-2"/>
            <a:ext cx="3890332" cy="1774330"/>
          </a:xfrm>
        </p:spPr>
        <p:txBody>
          <a:bodyPr lIns="548640" tIns="457200" rIns="548640" bIns="274320" anchor="t">
            <a:noAutofit/>
          </a:bodyPr>
          <a:lstStyle>
            <a:lvl1pPr algn="ctr">
              <a:spcBef>
                <a:spcPts val="267"/>
              </a:spcBef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22123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EF394-D9BA-4ED2-8200-D576C845C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50C78-FCED-4D18-B9E1-C05C5E3A0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A44BE-47F2-40F8-9C9E-32FCEFA49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69CD-B118-478B-B55D-44E8AA48DC39}" type="datetimeFigureOut">
              <a:rPr lang="hu-HU" smtClean="0"/>
              <a:t>2021.06.07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ED6D0-68C6-4C59-B34A-E5CFA93E8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4E485-2429-44CA-9388-AEE1D8A43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4CDB-5AB9-4CA6-BA39-3A34610BE7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79770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61B99E9-62F4-47CE-AA59-51F2045D81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167992" marR="0" indent="-167992" algn="l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4A8038-8ABA-4083-BB30-FC114CB515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2676" y="5096368"/>
            <a:ext cx="3890332" cy="1774330"/>
          </a:xfrm>
        </p:spPr>
        <p:txBody>
          <a:bodyPr lIns="548640" tIns="731520" rIns="548640" bIns="274320" anchor="t">
            <a:noAutofit/>
          </a:bodyPr>
          <a:lstStyle>
            <a:lvl1pPr algn="ctr">
              <a:spcBef>
                <a:spcPts val="267"/>
              </a:spcBef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1478487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814305" y="0"/>
            <a:ext cx="11377695" cy="426783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167992" marR="0" indent="-167992" algn="l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D1CA006-856E-48FF-8D7C-EC9B59DC5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8876" y="-2"/>
            <a:ext cx="3890332" cy="1774330"/>
          </a:xfrm>
        </p:spPr>
        <p:txBody>
          <a:bodyPr lIns="548640" tIns="457200" rIns="548640" bIns="274320" anchor="t">
            <a:noAutofit/>
          </a:bodyPr>
          <a:lstStyle>
            <a:lvl1pPr algn="ctr">
              <a:spcBef>
                <a:spcPts val="267"/>
              </a:spcBef>
              <a:defRPr sz="36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Section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1124131-CF9A-416C-ACF0-852EEB9123E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8876" y="5083673"/>
            <a:ext cx="3651415" cy="984824"/>
          </a:xfrm>
        </p:spPr>
        <p:txBody>
          <a:bodyPr anchor="t" anchorCtr="0">
            <a:noAutofit/>
          </a:bodyPr>
          <a:lstStyle>
            <a:lvl1pPr marL="0" indent="0">
              <a:spcBef>
                <a:spcPts val="267"/>
              </a:spcBef>
              <a:buNone/>
              <a:defRPr sz="2400" cap="none" baseline="0">
                <a:solidFill>
                  <a:schemeClr val="tx1"/>
                </a:solidFill>
                <a:latin typeface="+mj-lt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Click to Add Section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16534067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8897" y="1686828"/>
            <a:ext cx="3984970" cy="3484345"/>
          </a:xfrm>
          <a:ln>
            <a:noFill/>
          </a:ln>
        </p:spPr>
        <p:txBody>
          <a:bodyPr anchor="ctr">
            <a:noAutofit/>
          </a:bodyPr>
          <a:lstStyle>
            <a:lvl1pPr marL="182875" algn="l">
              <a:spcBef>
                <a:spcPts val="0"/>
              </a:spcBef>
              <a:defRPr sz="4800" b="0" cap="none" baseline="0"/>
            </a:lvl1pPr>
          </a:lstStyle>
          <a:p>
            <a:r>
              <a:rPr lang="en-GB" noProof="0" dirty="0"/>
              <a:t>Click to </a:t>
            </a:r>
            <a:br>
              <a:rPr lang="en-GB" noProof="0" dirty="0"/>
            </a:br>
            <a:r>
              <a:rPr lang="en-GB" noProof="0" dirty="0"/>
              <a:t>Add Your Statement </a:t>
            </a:r>
          </a:p>
        </p:txBody>
      </p:sp>
    </p:spTree>
    <p:extLst>
      <p:ext uri="{BB962C8B-B14F-4D97-AF65-F5344CB8AC3E}">
        <p14:creationId xmlns:p14="http://schemas.microsoft.com/office/powerpoint/2010/main" val="23272395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0F2FAF-D536-4FC2-AF28-D392C8D69CA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8897" y="1686828"/>
            <a:ext cx="3984970" cy="3484345"/>
          </a:xfrm>
          <a:ln>
            <a:noFill/>
          </a:ln>
        </p:spPr>
        <p:txBody>
          <a:bodyPr anchor="ctr">
            <a:noAutofit/>
          </a:bodyPr>
          <a:lstStyle>
            <a:lvl1pPr marL="182875" algn="l">
              <a:spcBef>
                <a:spcPts val="0"/>
              </a:spcBef>
              <a:defRPr sz="48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</a:t>
            </a:r>
            <a:br>
              <a:rPr lang="en-GB" noProof="0" dirty="0"/>
            </a:br>
            <a:r>
              <a:rPr lang="en-GB" noProof="0" dirty="0"/>
              <a:t>Add Your Statement </a:t>
            </a:r>
          </a:p>
        </p:txBody>
      </p:sp>
    </p:spTree>
    <p:extLst>
      <p:ext uri="{BB962C8B-B14F-4D97-AF65-F5344CB8AC3E}">
        <p14:creationId xmlns:p14="http://schemas.microsoft.com/office/powerpoint/2010/main" val="8721967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8B60DB2-F239-4AAB-BD5A-DF572D5B34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30575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167992" marR="0" indent="-167992" algn="l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A309C-3414-444B-B5E7-157C3C51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80" y="582154"/>
            <a:ext cx="3849945" cy="16176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A8A-F64F-47A2-91C4-C6DF668440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0A7D5C6-72E4-4C17-9CC0-1431EDAB1D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899783"/>
            <a:ext cx="2264579" cy="1681868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 </a:t>
            </a:r>
            <a:r>
              <a:rPr lang="en-US" dirty="0" err="1"/>
              <a:t>tincidunt</a:t>
            </a:r>
            <a:r>
              <a:rPr lang="en-US" dirty="0"/>
              <a:t> vel. 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AF77598-17DB-4D7B-9F3C-03C27EF6B9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8540" y="3899783"/>
            <a:ext cx="2264579" cy="1681868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 </a:t>
            </a:r>
            <a:r>
              <a:rPr lang="en-US" dirty="0" err="1"/>
              <a:t>tincidunt</a:t>
            </a:r>
            <a:r>
              <a:rPr lang="en-US" dirty="0"/>
              <a:t> vel. 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FDD9296-5177-4744-AC0B-23945060B3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8880" y="3899783"/>
            <a:ext cx="2264579" cy="1681868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 </a:t>
            </a:r>
            <a:r>
              <a:rPr lang="en-US" dirty="0" err="1"/>
              <a:t>tincidunt</a:t>
            </a:r>
            <a:r>
              <a:rPr lang="en-US" dirty="0"/>
              <a:t> vel. 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A6E55A87-CFB9-4C4C-B766-500FF5AA02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89221" y="3899783"/>
            <a:ext cx="2264579" cy="1681868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 </a:t>
            </a:r>
            <a:r>
              <a:rPr lang="en-US" dirty="0" err="1"/>
              <a:t>tincidunt</a:t>
            </a:r>
            <a:r>
              <a:rPr lang="en-US" dirty="0"/>
              <a:t> vel. </a:t>
            </a:r>
          </a:p>
        </p:txBody>
      </p:sp>
    </p:spTree>
    <p:extLst>
      <p:ext uri="{BB962C8B-B14F-4D97-AF65-F5344CB8AC3E}">
        <p14:creationId xmlns:p14="http://schemas.microsoft.com/office/powerpoint/2010/main" val="21363398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AFF3CC-3472-4E28-A683-00112C8EB60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26543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167992" marR="0" indent="-167992" algn="l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36E40-ED2C-48DF-8559-1AB69BA35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24805"/>
            <a:ext cx="3601598" cy="16176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B1EE26-F429-4CB7-AB95-D4D193AE0D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8FDA0-BC78-437B-AA59-B40439B3EA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C54357-376A-42DC-8AB4-CF05A7C8E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3657503"/>
            <a:ext cx="4870593" cy="191381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dui </a:t>
            </a:r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vitae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 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dui </a:t>
            </a:r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vitae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 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dui </a:t>
            </a:r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vitae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 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2254B0FA-5D34-40CD-859B-AA533E61EF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2572" y="3211512"/>
            <a:ext cx="3478212" cy="434975"/>
          </a:xfrm>
        </p:spPr>
        <p:txBody>
          <a:bodyPr/>
          <a:lstStyle>
            <a:lvl1pPr marL="0" indent="0">
              <a:buNone/>
              <a:defRPr sz="1800" spc="100" baseline="0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280C06F-EB2C-4C5A-ADA0-5EFE6D800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51601" y="3657503"/>
            <a:ext cx="4870593" cy="191381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dui </a:t>
            </a:r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vitae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 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dui </a:t>
            </a:r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vitae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 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dui </a:t>
            </a:r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vitae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 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E9F30EAB-038D-43CD-A60B-12E2A9B7B3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55972" y="3211512"/>
            <a:ext cx="3478212" cy="434975"/>
          </a:xfrm>
        </p:spPr>
        <p:txBody>
          <a:bodyPr/>
          <a:lstStyle>
            <a:lvl1pPr marL="0" indent="0">
              <a:buNone/>
              <a:defRPr sz="1800" spc="100" baseline="0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37439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12D0F4B-2968-46F7-B233-05D46489A16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2000" cy="313882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167992" marR="0" indent="-167992" algn="l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01D746-66FA-4655-AB38-BB2FA7AB8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805"/>
            <a:ext cx="3193973" cy="16176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CEBB42-792D-4E66-B6DB-CEB7EA4FBB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489700"/>
            <a:ext cx="4414090" cy="165068"/>
          </a:xfr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3E1E8-102B-49D8-82A2-320FE65ECA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0BDF657-5DF0-4B7E-A784-910C56E0AC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708401"/>
            <a:ext cx="4414090" cy="2424690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dui </a:t>
            </a:r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vitae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 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dui </a:t>
            </a:r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vitae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 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vel. </a:t>
            </a:r>
            <a:r>
              <a:rPr lang="en-US" dirty="0" err="1"/>
              <a:t>Proin</a:t>
            </a:r>
            <a:r>
              <a:rPr lang="en-US" dirty="0"/>
              <a:t> dui </a:t>
            </a:r>
            <a:r>
              <a:rPr lang="en-US" dirty="0" err="1"/>
              <a:t>leo</a:t>
            </a:r>
            <a:r>
              <a:rPr lang="en-US" dirty="0"/>
              <a:t>, </a:t>
            </a:r>
            <a:r>
              <a:rPr lang="en-US" dirty="0" err="1"/>
              <a:t>sagittis</a:t>
            </a:r>
            <a:r>
              <a:rPr lang="en-US" dirty="0"/>
              <a:t> vitae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 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in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198443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9B0997F-B297-42ED-9768-7363CB6BC08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924540"/>
            <a:ext cx="12192000" cy="193345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167992" marR="0" indent="-167992" algn="l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EC89E2-E342-4695-8D8E-76FEAA3E7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806"/>
            <a:ext cx="3695699" cy="110542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2AF88-045B-4B4B-A9A1-60EC82D951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20EEA-28C7-4702-8B4E-EF622FF1EA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27DAF8B-4F33-4B0D-BB02-50A932689E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933459"/>
            <a:ext cx="10476123" cy="432082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2194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34184"/>
            <a:ext cx="4878395" cy="1264842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15869"/>
            <a:ext cx="4870216" cy="49305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0" y="2887427"/>
            <a:ext cx="4870215" cy="320678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551973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2pPr>
            <a:lvl3pPr marL="1031949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800">
                <a:solidFill>
                  <a:schemeClr val="tx1"/>
                </a:solidFill>
              </a:defRPr>
            </a:lvl5pPr>
            <a:lvl6pPr>
              <a:spcBef>
                <a:spcPts val="0"/>
              </a:spcBef>
              <a:defRPr sz="1800">
                <a:solidFill>
                  <a:schemeClr val="tx1"/>
                </a:solidFill>
              </a:defRPr>
            </a:lvl6pPr>
            <a:lvl7pPr>
              <a:spcBef>
                <a:spcPts val="0"/>
              </a:spcBef>
              <a:defRPr sz="1800">
                <a:solidFill>
                  <a:schemeClr val="tx1"/>
                </a:solidFill>
              </a:defRPr>
            </a:lvl7pPr>
            <a:lvl8pPr>
              <a:spcBef>
                <a:spcPts val="0"/>
              </a:spcBef>
              <a:defRPr sz="1800">
                <a:solidFill>
                  <a:schemeClr val="tx1"/>
                </a:solidFill>
              </a:defRPr>
            </a:lvl8pPr>
            <a:lvl9pPr>
              <a:spcBef>
                <a:spcPts val="0"/>
              </a:spcBef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text, or click an icon to add content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2191" y="2215869"/>
            <a:ext cx="4856669" cy="49305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j-lt"/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02191" y="2887427"/>
            <a:ext cx="4856669" cy="320678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551973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2pPr>
            <a:lvl3pPr marL="1031949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1800">
                <a:solidFill>
                  <a:schemeClr val="tx1"/>
                </a:solidFill>
              </a:defRPr>
            </a:lvl5pPr>
            <a:lvl6pPr>
              <a:spcBef>
                <a:spcPts val="0"/>
              </a:spcBef>
              <a:defRPr sz="1800">
                <a:solidFill>
                  <a:schemeClr val="tx1"/>
                </a:solidFill>
              </a:defRPr>
            </a:lvl6pPr>
            <a:lvl7pPr>
              <a:spcBef>
                <a:spcPts val="0"/>
              </a:spcBef>
              <a:defRPr sz="1800">
                <a:solidFill>
                  <a:schemeClr val="tx1"/>
                </a:solidFill>
              </a:defRPr>
            </a:lvl7pPr>
            <a:lvl8pPr>
              <a:spcBef>
                <a:spcPts val="0"/>
              </a:spcBef>
              <a:defRPr sz="1800">
                <a:solidFill>
                  <a:schemeClr val="tx1"/>
                </a:solidFill>
              </a:defRPr>
            </a:lvl8pPr>
            <a:lvl9pPr>
              <a:spcBef>
                <a:spcPts val="0"/>
              </a:spcBef>
              <a:defRPr sz="18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text, or click an icon to add content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9465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4048" y="637345"/>
            <a:ext cx="9888389" cy="1112161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add title. Use up to two lines, as needed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209DCB8-1009-417C-81DE-516213ACD1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124075"/>
            <a:ext cx="12192000" cy="311308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167992" marR="0" indent="-167992" algn="l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89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C9045-F372-4C50-9E3A-9C5B520B1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0144C-1844-4352-A8EA-01BE64184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FC6F4-81E1-4201-861B-6D8BE976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C2898-8E73-4646-A422-5D7FFB4EB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69CD-B118-478B-B55D-44E8AA48DC39}" type="datetimeFigureOut">
              <a:rPr lang="hu-HU" smtClean="0"/>
              <a:t>2021.06.07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17B03-AB7B-47A6-8D50-775687572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9C3C9-D2A5-46D3-8A15-6C453B08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4CDB-5AB9-4CA6-BA39-3A34610BE7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51065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9243"/>
            <a:ext cx="10217573" cy="756414"/>
          </a:xfrm>
        </p:spPr>
        <p:txBody>
          <a:bodyPr anchor="t" anchorCtr="0">
            <a:noAutofit/>
          </a:bodyPr>
          <a:lstStyle>
            <a:lvl1pPr algn="l">
              <a:defRPr sz="4000" b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27380" y="2045478"/>
            <a:ext cx="4128393" cy="3712215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8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lang="en-GB" sz="18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add text, or click an icon to add content</a:t>
            </a:r>
            <a:endParaRPr lang="en-US" noProof="0" dirty="0"/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marL="0" lvl="3" indent="0" algn="l" defTabSz="1219140" rtl="0" eaLnBrk="1" latinLnBrk="0" hangingPunct="1">
              <a:spcBef>
                <a:spcPts val="600"/>
              </a:spcBef>
              <a:buFont typeface="Arial" pitchFamily="34" charset="0"/>
              <a:buNone/>
            </a:pPr>
            <a:r>
              <a:rPr lang="en-GB" noProof="0" dirty="0"/>
              <a:t>Fifth level</a:t>
            </a:r>
          </a:p>
          <a:p>
            <a:pPr marL="0" lvl="3" indent="0" algn="l" defTabSz="1219140" rtl="0" eaLnBrk="1" latinLnBrk="0" hangingPunct="1">
              <a:spcBef>
                <a:spcPts val="600"/>
              </a:spcBef>
              <a:buFont typeface="Arial" pitchFamily="34" charset="0"/>
              <a:buNone/>
            </a:pPr>
            <a:r>
              <a:rPr lang="en-US" noProof="0" dirty="0"/>
              <a:t>Sixth level</a:t>
            </a:r>
          </a:p>
          <a:p>
            <a:pPr marL="0" lvl="3" indent="0" algn="l" defTabSz="1219140" rtl="0" eaLnBrk="1" latinLnBrk="0" hangingPunct="1">
              <a:spcBef>
                <a:spcPts val="600"/>
              </a:spcBef>
              <a:buFont typeface="Arial" pitchFamily="34" charset="0"/>
              <a:buNone/>
            </a:pPr>
            <a:r>
              <a:rPr lang="en-US" noProof="0" dirty="0"/>
              <a:t>Seventh level</a:t>
            </a:r>
          </a:p>
          <a:p>
            <a:pPr marL="0" lvl="3" indent="0" algn="l" defTabSz="1219140" rtl="0" eaLnBrk="1" latinLnBrk="0" hangingPunct="1">
              <a:spcBef>
                <a:spcPts val="600"/>
              </a:spcBef>
              <a:buFont typeface="Arial" pitchFamily="34" charset="0"/>
              <a:buNone/>
            </a:pPr>
            <a:r>
              <a:rPr lang="en-US" noProof="0" dirty="0"/>
              <a:t>Eighth level</a:t>
            </a:r>
          </a:p>
          <a:p>
            <a:pPr marL="0" lvl="3" indent="0" algn="l" defTabSz="1219140" rtl="0" eaLnBrk="1" latinLnBrk="0" hangingPunct="1">
              <a:spcBef>
                <a:spcPts val="600"/>
              </a:spcBef>
              <a:buFont typeface="Arial" pitchFamily="34" charset="0"/>
              <a:buNone/>
            </a:pPr>
            <a:r>
              <a:rPr lang="en-US" noProof="0" dirty="0"/>
              <a:t>Ninth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2045478"/>
            <a:ext cx="5595403" cy="37122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0" indent="0"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3582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EF22802-EF4E-486B-AA0B-C68AE68BE5A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19700" y="825500"/>
            <a:ext cx="6145213" cy="51879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167992" marR="0" indent="-167992" algn="l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6626" y="825500"/>
            <a:ext cx="3581402" cy="1046469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38199" y="2124843"/>
            <a:ext cx="3581402" cy="388880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 b="0"/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600" b="0"/>
            </a:lvl3pPr>
            <a:lvl4pPr>
              <a:spcBef>
                <a:spcPts val="0"/>
              </a:spcBef>
              <a:spcAft>
                <a:spcPts val="0"/>
              </a:spcAft>
              <a:defRPr sz="1600" b="0"/>
            </a:lvl4pPr>
            <a:lvl5pPr>
              <a:spcBef>
                <a:spcPts val="0"/>
              </a:spcBef>
              <a:spcAft>
                <a:spcPts val="0"/>
              </a:spcAft>
              <a:defRPr sz="1600" b="0"/>
            </a:lvl5pPr>
            <a:lvl6pPr>
              <a:spcBef>
                <a:spcPts val="0"/>
              </a:spcBef>
              <a:spcAft>
                <a:spcPts val="800"/>
              </a:spcAft>
              <a:defRPr sz="1867"/>
            </a:lvl6pPr>
            <a:lvl7pPr>
              <a:spcBef>
                <a:spcPts val="0"/>
              </a:spcBef>
              <a:spcAft>
                <a:spcPts val="800"/>
              </a:spcAft>
              <a:defRPr sz="1867"/>
            </a:lvl7pPr>
            <a:lvl8pPr>
              <a:spcBef>
                <a:spcPts val="0"/>
              </a:spcBef>
              <a:spcAft>
                <a:spcPts val="800"/>
              </a:spcAft>
              <a:defRPr sz="1867"/>
            </a:lvl8pPr>
            <a:lvl9pPr>
              <a:spcBef>
                <a:spcPts val="0"/>
              </a:spcBef>
              <a:spcAft>
                <a:spcPts val="800"/>
              </a:spcAft>
              <a:defRPr sz="18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noProof="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5CCE38-FFF0-48DE-AA8F-D8EB68ED0D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9146" y="4897507"/>
            <a:ext cx="4298329" cy="1960493"/>
          </a:xfrm>
        </p:spPr>
        <p:txBody>
          <a:bodyPr lIns="640080" tIns="457200" rIns="640080" bIns="365760" anchor="ctr"/>
          <a:lstStyle>
            <a:lvl1pPr marL="0" indent="0" algn="ctr">
              <a:buNone/>
              <a:defRPr sz="8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###</a:t>
            </a:r>
          </a:p>
        </p:txBody>
      </p:sp>
    </p:spTree>
    <p:extLst>
      <p:ext uri="{BB962C8B-B14F-4D97-AF65-F5344CB8AC3E}">
        <p14:creationId xmlns:p14="http://schemas.microsoft.com/office/powerpoint/2010/main" val="11081774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EF22802-EF4E-486B-AA0B-C68AE68BE5A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219700" y="825500"/>
            <a:ext cx="6145213" cy="518795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167992" marR="0" indent="-167992" algn="l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lvl1pPr>
          </a:lstStyle>
          <a:p>
            <a:pPr marL="167992" marR="0" lvl="0" indent="-167992" algn="l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6626" y="825500"/>
            <a:ext cx="3581402" cy="1046469"/>
          </a:xfrm>
        </p:spPr>
        <p:txBody>
          <a:bodyPr>
            <a:no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1219170">
              <a:defRPr/>
            </a:pPr>
            <a:endParaRPr lang="en-GB" dirty="0">
              <a:latin typeface="Franklin Gothic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1219170">
              <a:defRPr/>
            </a:pPr>
            <a:fld id="{12D674B1-7D05-4830-9F7D-921209997DBD}" type="slidenum">
              <a:rPr lang="en-GB" smtClean="0">
                <a:latin typeface="Franklin Gothic Book"/>
              </a:rPr>
              <a:pPr defTabSz="1219170">
                <a:defRPr/>
              </a:pPr>
              <a:t>‹#›</a:t>
            </a:fld>
            <a:endParaRPr lang="en-GB" dirty="0">
              <a:latin typeface="Franklin Gothic Book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38199" y="2124843"/>
            <a:ext cx="3581402" cy="388880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bg1"/>
                </a:solidFill>
              </a:defRPr>
            </a:lvl5pPr>
            <a:lvl6pPr>
              <a:spcBef>
                <a:spcPts val="0"/>
              </a:spcBef>
              <a:spcAft>
                <a:spcPts val="800"/>
              </a:spcAft>
              <a:defRPr sz="1867"/>
            </a:lvl6pPr>
            <a:lvl7pPr>
              <a:spcBef>
                <a:spcPts val="0"/>
              </a:spcBef>
              <a:spcAft>
                <a:spcPts val="800"/>
              </a:spcAft>
              <a:defRPr sz="1867"/>
            </a:lvl7pPr>
            <a:lvl8pPr>
              <a:spcBef>
                <a:spcPts val="0"/>
              </a:spcBef>
              <a:spcAft>
                <a:spcPts val="800"/>
              </a:spcAft>
              <a:defRPr sz="1867"/>
            </a:lvl8pPr>
            <a:lvl9pPr>
              <a:spcBef>
                <a:spcPts val="0"/>
              </a:spcBef>
              <a:spcAft>
                <a:spcPts val="800"/>
              </a:spcAft>
              <a:defRPr sz="18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noProof="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5CCE38-FFF0-48DE-AA8F-D8EB68ED0D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9146" y="4897507"/>
            <a:ext cx="4298329" cy="1960493"/>
          </a:xfrm>
        </p:spPr>
        <p:txBody>
          <a:bodyPr lIns="640080" tIns="457200" rIns="640080" bIns="365760" anchor="ctr"/>
          <a:lstStyle>
            <a:lvl1pPr marL="0" indent="0" algn="ctr">
              <a:buNone/>
              <a:defRPr sz="8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###</a:t>
            </a:r>
          </a:p>
        </p:txBody>
      </p:sp>
    </p:spTree>
    <p:extLst>
      <p:ext uri="{BB962C8B-B14F-4D97-AF65-F5344CB8AC3E}">
        <p14:creationId xmlns:p14="http://schemas.microsoft.com/office/powerpoint/2010/main" val="16866658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hart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32426"/>
            <a:ext cx="8147695" cy="785797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 hasCustomPrompt="1"/>
          </p:nvPr>
        </p:nvSpPr>
        <p:spPr>
          <a:xfrm>
            <a:off x="854657" y="2660055"/>
            <a:ext cx="3312000" cy="277836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icon to create a chart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54659" y="2060044"/>
            <a:ext cx="3310831" cy="377272"/>
          </a:xfrm>
        </p:spPr>
        <p:txBody>
          <a:bodyPr>
            <a:noAutofit/>
          </a:bodyPr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800" b="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800" b="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GB" sz="1800" b="0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spcBef>
                <a:spcPts val="0"/>
              </a:spcBef>
              <a:spcAft>
                <a:spcPts val="800"/>
              </a:spcAft>
              <a:defRPr sz="1600"/>
            </a:lvl4pPr>
            <a:lvl5pPr>
              <a:spcBef>
                <a:spcPts val="0"/>
              </a:spcBef>
              <a:spcAft>
                <a:spcPts val="800"/>
              </a:spcAft>
              <a:defRPr sz="1600"/>
            </a:lvl5pPr>
            <a:lvl6pPr>
              <a:spcBef>
                <a:spcPts val="0"/>
              </a:spcBef>
              <a:spcAft>
                <a:spcPts val="800"/>
              </a:spcAft>
              <a:defRPr sz="1600"/>
            </a:lvl6pPr>
            <a:lvl7pPr>
              <a:spcBef>
                <a:spcPts val="0"/>
              </a:spcBef>
              <a:spcAft>
                <a:spcPts val="800"/>
              </a:spcAft>
              <a:defRPr sz="1600"/>
            </a:lvl7pPr>
            <a:lvl8pPr>
              <a:spcBef>
                <a:spcPts val="0"/>
              </a:spcBef>
              <a:spcAft>
                <a:spcPts val="800"/>
              </a:spcAft>
              <a:defRPr sz="1600"/>
            </a:lvl8pPr>
            <a:lvl9pPr>
              <a:spcBef>
                <a:spcPts val="0"/>
              </a:spcBef>
              <a:spcAft>
                <a:spcPts val="800"/>
              </a:spcAft>
              <a:defRPr sz="1600"/>
            </a:lvl9pPr>
          </a:lstStyle>
          <a:p>
            <a:pPr lvl="0"/>
            <a:r>
              <a:rPr lang="en-US" dirty="0"/>
              <a:t>CLICK TO ADD CHART HEADING</a:t>
            </a:r>
          </a:p>
        </p:txBody>
      </p:sp>
      <p:sp>
        <p:nvSpPr>
          <p:cNvPr id="8" name="Chart Placeholder 6"/>
          <p:cNvSpPr>
            <a:spLocks noGrp="1"/>
          </p:cNvSpPr>
          <p:nvPr>
            <p:ph type="chart" sz="quarter" idx="15" hasCustomPrompt="1"/>
          </p:nvPr>
        </p:nvSpPr>
        <p:spPr>
          <a:xfrm>
            <a:off x="4435413" y="2660055"/>
            <a:ext cx="3312000" cy="277836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icon to create a chart</a:t>
            </a:r>
            <a:endParaRPr lang="en-GB" dirty="0"/>
          </a:p>
        </p:txBody>
      </p:sp>
      <p:sp>
        <p:nvSpPr>
          <p:cNvPr id="10" name="Chart Placeholder 6"/>
          <p:cNvSpPr>
            <a:spLocks noGrp="1"/>
          </p:cNvSpPr>
          <p:nvPr>
            <p:ph type="chart" sz="quarter" idx="16" hasCustomPrompt="1"/>
          </p:nvPr>
        </p:nvSpPr>
        <p:spPr>
          <a:xfrm>
            <a:off x="8016169" y="2660055"/>
            <a:ext cx="3312000" cy="277836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icon to create a chart</a:t>
            </a:r>
            <a:endParaRPr lang="en-GB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431692" y="2060044"/>
            <a:ext cx="3310831" cy="377272"/>
          </a:xfrm>
        </p:spPr>
        <p:txBody>
          <a:bodyPr>
            <a:noAutofit/>
          </a:bodyPr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800" b="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800" b="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GB" sz="1800" b="0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spcBef>
                <a:spcPts val="0"/>
              </a:spcBef>
              <a:spcAft>
                <a:spcPts val="800"/>
              </a:spcAft>
              <a:defRPr sz="1600"/>
            </a:lvl4pPr>
            <a:lvl5pPr>
              <a:spcBef>
                <a:spcPts val="0"/>
              </a:spcBef>
              <a:spcAft>
                <a:spcPts val="800"/>
              </a:spcAft>
              <a:defRPr sz="1600"/>
            </a:lvl5pPr>
            <a:lvl6pPr>
              <a:spcBef>
                <a:spcPts val="0"/>
              </a:spcBef>
              <a:spcAft>
                <a:spcPts val="800"/>
              </a:spcAft>
              <a:defRPr sz="1600"/>
            </a:lvl6pPr>
            <a:lvl7pPr>
              <a:spcBef>
                <a:spcPts val="0"/>
              </a:spcBef>
              <a:spcAft>
                <a:spcPts val="800"/>
              </a:spcAft>
              <a:defRPr sz="1600"/>
            </a:lvl7pPr>
            <a:lvl8pPr>
              <a:spcBef>
                <a:spcPts val="0"/>
              </a:spcBef>
              <a:spcAft>
                <a:spcPts val="800"/>
              </a:spcAft>
              <a:defRPr sz="1600"/>
            </a:lvl8pPr>
            <a:lvl9pPr>
              <a:spcBef>
                <a:spcPts val="0"/>
              </a:spcBef>
              <a:spcAft>
                <a:spcPts val="800"/>
              </a:spcAft>
              <a:defRPr sz="1600"/>
            </a:lvl9pPr>
          </a:lstStyle>
          <a:p>
            <a:pPr lvl="0"/>
            <a:r>
              <a:rPr lang="en-US" dirty="0"/>
              <a:t>CLICK TO ADD CHART HEADING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017341" y="2060044"/>
            <a:ext cx="3310831" cy="377272"/>
          </a:xfrm>
        </p:spPr>
        <p:txBody>
          <a:bodyPr>
            <a:noAutofit/>
          </a:bodyPr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800" b="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800" b="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GB" sz="1800" b="0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spcBef>
                <a:spcPts val="0"/>
              </a:spcBef>
              <a:spcAft>
                <a:spcPts val="800"/>
              </a:spcAft>
              <a:defRPr sz="1600"/>
            </a:lvl4pPr>
            <a:lvl5pPr>
              <a:spcBef>
                <a:spcPts val="0"/>
              </a:spcBef>
              <a:spcAft>
                <a:spcPts val="800"/>
              </a:spcAft>
              <a:defRPr sz="1600"/>
            </a:lvl5pPr>
            <a:lvl6pPr>
              <a:spcBef>
                <a:spcPts val="0"/>
              </a:spcBef>
              <a:spcAft>
                <a:spcPts val="800"/>
              </a:spcAft>
              <a:defRPr sz="1600"/>
            </a:lvl6pPr>
            <a:lvl7pPr>
              <a:spcBef>
                <a:spcPts val="0"/>
              </a:spcBef>
              <a:spcAft>
                <a:spcPts val="800"/>
              </a:spcAft>
              <a:defRPr sz="1600"/>
            </a:lvl7pPr>
            <a:lvl8pPr>
              <a:spcBef>
                <a:spcPts val="0"/>
              </a:spcBef>
              <a:spcAft>
                <a:spcPts val="800"/>
              </a:spcAft>
              <a:defRPr sz="1600"/>
            </a:lvl8pPr>
            <a:lvl9pPr>
              <a:spcBef>
                <a:spcPts val="0"/>
              </a:spcBef>
              <a:spcAft>
                <a:spcPts val="800"/>
              </a:spcAft>
              <a:defRPr sz="1600"/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ADD CHART HEADING</a:t>
            </a:r>
          </a:p>
        </p:txBody>
      </p:sp>
    </p:spTree>
    <p:extLst>
      <p:ext uri="{BB962C8B-B14F-4D97-AF65-F5344CB8AC3E}">
        <p14:creationId xmlns:p14="http://schemas.microsoft.com/office/powerpoint/2010/main" val="19841379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1984" y="1158205"/>
            <a:ext cx="4145626" cy="2022483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3600" b="0" noProof="0" dirty="0"/>
            </a:lvl1pPr>
          </a:lstStyle>
          <a:p>
            <a:pPr lvl="0"/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title style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064391" y="330199"/>
            <a:ext cx="4792250" cy="6527803"/>
          </a:xfrm>
          <a:solidFill>
            <a:schemeClr val="bg1">
              <a:lumMod val="95000"/>
            </a:schemeClr>
          </a:solidFill>
          <a:ln w="50800">
            <a:noFill/>
            <a:miter lim="800000"/>
          </a:ln>
          <a:effectLst/>
        </p:spPr>
        <p:txBody>
          <a:bodyPr bIns="914400" anchor="ctr">
            <a:normAutofit/>
          </a:bodyPr>
          <a:lstStyle>
            <a:lvl1pPr marL="167992" marR="0" indent="-167992" algn="l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 sz="2133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81984" y="3429000"/>
            <a:ext cx="4145626" cy="234347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0" indent="0"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A92C6C-07A1-454C-8CC9-1D720D7493DB}"/>
              </a:ext>
            </a:extLst>
          </p:cNvPr>
          <p:cNvSpPr txBox="1">
            <a:spLocks/>
          </p:cNvSpPr>
          <p:nvPr userDrawn="1"/>
        </p:nvSpPr>
        <p:spPr>
          <a:xfrm>
            <a:off x="7609540" y="0"/>
            <a:ext cx="3701951" cy="1076673"/>
          </a:xfrm>
          <a:prstGeom prst="rect">
            <a:avLst/>
          </a:prstGeom>
        </p:spPr>
        <p:txBody>
          <a:bodyPr vert="horz" lIns="0" tIns="365760" rIns="0" bIns="0" rtlCol="0" anchor="t" anchorCtr="0">
            <a:noAutofit/>
          </a:bodyPr>
          <a:lstStyle>
            <a:lvl1pPr algn="ctr" defTabSz="12191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kern="1200" cap="all" baseline="0" noProof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2066633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o with Caption - Black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70" hidden="1"/>
          <p:cNvSpPr/>
          <p:nvPr userDrawn="1"/>
        </p:nvSpPr>
        <p:spPr>
          <a:xfrm>
            <a:off x="5110960" y="-6897"/>
            <a:ext cx="7081041" cy="6864896"/>
          </a:xfrm>
          <a:custGeom>
            <a:avLst/>
            <a:gdLst>
              <a:gd name="connsiteX0" fmla="*/ 4227315 w 7081041"/>
              <a:gd name="connsiteY0" fmla="*/ 6281933 h 6864896"/>
              <a:gd name="connsiteX1" fmla="*/ 4476312 w 7081041"/>
              <a:gd name="connsiteY1" fmla="*/ 6481142 h 6864896"/>
              <a:gd name="connsiteX2" fmla="*/ 4587122 w 7081041"/>
              <a:gd name="connsiteY2" fmla="*/ 6816119 h 6864896"/>
              <a:gd name="connsiteX3" fmla="*/ 4603257 w 7081041"/>
              <a:gd name="connsiteY3" fmla="*/ 6864896 h 6864896"/>
              <a:gd name="connsiteX4" fmla="*/ 3995117 w 7081041"/>
              <a:gd name="connsiteY4" fmla="*/ 6864896 h 6864896"/>
              <a:gd name="connsiteX5" fmla="*/ 3979774 w 7081041"/>
              <a:gd name="connsiteY5" fmla="*/ 6818515 h 6864896"/>
              <a:gd name="connsiteX6" fmla="*/ 3927059 w 7081041"/>
              <a:gd name="connsiteY6" fmla="*/ 6659157 h 6864896"/>
              <a:gd name="connsiteX7" fmla="*/ 4112652 w 7081041"/>
              <a:gd name="connsiteY7" fmla="*/ 6295605 h 6864896"/>
              <a:gd name="connsiteX8" fmla="*/ 4227315 w 7081041"/>
              <a:gd name="connsiteY8" fmla="*/ 6281933 h 6864896"/>
              <a:gd name="connsiteX9" fmla="*/ 3184519 w 7081041"/>
              <a:gd name="connsiteY9" fmla="*/ 5717111 h 6864896"/>
              <a:gd name="connsiteX10" fmla="*/ 3433666 w 7081041"/>
              <a:gd name="connsiteY10" fmla="*/ 5914910 h 6864896"/>
              <a:gd name="connsiteX11" fmla="*/ 3725697 w 7081041"/>
              <a:gd name="connsiteY11" fmla="*/ 6797186 h 6864896"/>
              <a:gd name="connsiteX12" fmla="*/ 3748109 w 7081041"/>
              <a:gd name="connsiteY12" fmla="*/ 6864896 h 6864896"/>
              <a:gd name="connsiteX13" fmla="*/ 3139267 w 7081041"/>
              <a:gd name="connsiteY13" fmla="*/ 6864896 h 6864896"/>
              <a:gd name="connsiteX14" fmla="*/ 3117965 w 7081041"/>
              <a:gd name="connsiteY14" fmla="*/ 6800454 h 6864896"/>
              <a:gd name="connsiteX15" fmla="*/ 2884083 w 7081041"/>
              <a:gd name="connsiteY15" fmla="*/ 6092924 h 6864896"/>
              <a:gd name="connsiteX16" fmla="*/ 3069787 w 7081041"/>
              <a:gd name="connsiteY16" fmla="*/ 5729373 h 6864896"/>
              <a:gd name="connsiteX17" fmla="*/ 3184519 w 7081041"/>
              <a:gd name="connsiteY17" fmla="*/ 5717111 h 6864896"/>
              <a:gd name="connsiteX18" fmla="*/ 4271229 w 7081041"/>
              <a:gd name="connsiteY18" fmla="*/ 4279385 h 6864896"/>
              <a:gd name="connsiteX19" fmla="*/ 4521789 w 7081041"/>
              <a:gd name="connsiteY19" fmla="*/ 4478527 h 6864896"/>
              <a:gd name="connsiteX20" fmla="*/ 5151678 w 7081041"/>
              <a:gd name="connsiteY20" fmla="*/ 6380882 h 6864896"/>
              <a:gd name="connsiteX21" fmla="*/ 4965973 w 7081041"/>
              <a:gd name="connsiteY21" fmla="*/ 6744309 h 6864896"/>
              <a:gd name="connsiteX22" fmla="*/ 4602094 w 7081041"/>
              <a:gd name="connsiteY22" fmla="*/ 6558836 h 6864896"/>
              <a:gd name="connsiteX23" fmla="*/ 3972205 w 7081041"/>
              <a:gd name="connsiteY23" fmla="*/ 4656481 h 6864896"/>
              <a:gd name="connsiteX24" fmla="*/ 4157909 w 7081041"/>
              <a:gd name="connsiteY24" fmla="*/ 4293053 h 6864896"/>
              <a:gd name="connsiteX25" fmla="*/ 4271229 w 7081041"/>
              <a:gd name="connsiteY25" fmla="*/ 4279385 h 6864896"/>
              <a:gd name="connsiteX26" fmla="*/ 3272563 w 7081041"/>
              <a:gd name="connsiteY26" fmla="*/ 3714036 h 6864896"/>
              <a:gd name="connsiteX27" fmla="*/ 3521392 w 7081041"/>
              <a:gd name="connsiteY27" fmla="*/ 3913243 h 6864896"/>
              <a:gd name="connsiteX28" fmla="*/ 4150474 w 7081041"/>
              <a:gd name="connsiteY28" fmla="*/ 5813739 h 6864896"/>
              <a:gd name="connsiteX29" fmla="*/ 3965007 w 7081041"/>
              <a:gd name="connsiteY29" fmla="*/ 6179797 h 6864896"/>
              <a:gd name="connsiteX30" fmla="*/ 3601593 w 7081041"/>
              <a:gd name="connsiteY30" fmla="*/ 5994261 h 6864896"/>
              <a:gd name="connsiteX31" fmla="*/ 2972511 w 7081041"/>
              <a:gd name="connsiteY31" fmla="*/ 4091258 h 6864896"/>
              <a:gd name="connsiteX32" fmla="*/ 3157978 w 7081041"/>
              <a:gd name="connsiteY32" fmla="*/ 3727706 h 6864896"/>
              <a:gd name="connsiteX33" fmla="*/ 3272563 w 7081041"/>
              <a:gd name="connsiteY33" fmla="*/ 3714036 h 6864896"/>
              <a:gd name="connsiteX34" fmla="*/ 6516069 w 7081041"/>
              <a:gd name="connsiteY34" fmla="*/ 3281952 h 6864896"/>
              <a:gd name="connsiteX35" fmla="*/ 6765217 w 7081041"/>
              <a:gd name="connsiteY35" fmla="*/ 3479750 h 6864896"/>
              <a:gd name="connsiteX36" fmla="*/ 7057248 w 7081041"/>
              <a:gd name="connsiteY36" fmla="*/ 4362026 h 6864896"/>
              <a:gd name="connsiteX37" fmla="*/ 7081040 w 7081041"/>
              <a:gd name="connsiteY37" fmla="*/ 4433905 h 6864896"/>
              <a:gd name="connsiteX38" fmla="*/ 7081040 w 7081041"/>
              <a:gd name="connsiteY38" fmla="*/ 5758507 h 6864896"/>
              <a:gd name="connsiteX39" fmla="*/ 7039568 w 7081041"/>
              <a:gd name="connsiteY39" fmla="*/ 5750705 h 6864896"/>
              <a:gd name="connsiteX40" fmla="*/ 6845522 w 7081041"/>
              <a:gd name="connsiteY40" fmla="*/ 5563274 h 6864896"/>
              <a:gd name="connsiteX41" fmla="*/ 6215633 w 7081041"/>
              <a:gd name="connsiteY41" fmla="*/ 3657765 h 6864896"/>
              <a:gd name="connsiteX42" fmla="*/ 6401337 w 7081041"/>
              <a:gd name="connsiteY42" fmla="*/ 3294214 h 6864896"/>
              <a:gd name="connsiteX43" fmla="*/ 6516069 w 7081041"/>
              <a:gd name="connsiteY43" fmla="*/ 3281952 h 6864896"/>
              <a:gd name="connsiteX44" fmla="*/ 2245304 w 7081041"/>
              <a:gd name="connsiteY44" fmla="*/ 3186353 h 6864896"/>
              <a:gd name="connsiteX45" fmla="*/ 2495543 w 7081041"/>
              <a:gd name="connsiteY45" fmla="*/ 3385492 h 6864896"/>
              <a:gd name="connsiteX46" fmla="*/ 3124625 w 7081041"/>
              <a:gd name="connsiteY46" fmla="*/ 5287845 h 6864896"/>
              <a:gd name="connsiteX47" fmla="*/ 2939159 w 7081041"/>
              <a:gd name="connsiteY47" fmla="*/ 5651272 h 6864896"/>
              <a:gd name="connsiteX48" fmla="*/ 2575745 w 7081041"/>
              <a:gd name="connsiteY48" fmla="*/ 5465799 h 6864896"/>
              <a:gd name="connsiteX49" fmla="*/ 1946662 w 7081041"/>
              <a:gd name="connsiteY49" fmla="*/ 3563446 h 6864896"/>
              <a:gd name="connsiteX50" fmla="*/ 2132129 w 7081041"/>
              <a:gd name="connsiteY50" fmla="*/ 3200020 h 6864896"/>
              <a:gd name="connsiteX51" fmla="*/ 2245304 w 7081041"/>
              <a:gd name="connsiteY51" fmla="*/ 3186353 h 6864896"/>
              <a:gd name="connsiteX52" fmla="*/ 5512083 w 7081041"/>
              <a:gd name="connsiteY52" fmla="*/ 2732432 h 6864896"/>
              <a:gd name="connsiteX53" fmla="*/ 5761080 w 7081041"/>
              <a:gd name="connsiteY53" fmla="*/ 2931640 h 6864896"/>
              <a:gd name="connsiteX54" fmla="*/ 6390590 w 7081041"/>
              <a:gd name="connsiteY54" fmla="*/ 4834643 h 6864896"/>
              <a:gd name="connsiteX55" fmla="*/ 6204997 w 7081041"/>
              <a:gd name="connsiteY55" fmla="*/ 5198194 h 6864896"/>
              <a:gd name="connsiteX56" fmla="*/ 5841337 w 7081041"/>
              <a:gd name="connsiteY56" fmla="*/ 5012658 h 6864896"/>
              <a:gd name="connsiteX57" fmla="*/ 5211827 w 7081041"/>
              <a:gd name="connsiteY57" fmla="*/ 3109656 h 6864896"/>
              <a:gd name="connsiteX58" fmla="*/ 5397420 w 7081041"/>
              <a:gd name="connsiteY58" fmla="*/ 2746104 h 6864896"/>
              <a:gd name="connsiteX59" fmla="*/ 5512083 w 7081041"/>
              <a:gd name="connsiteY59" fmla="*/ 2732432 h 6864896"/>
              <a:gd name="connsiteX60" fmla="*/ 1245446 w 7081041"/>
              <a:gd name="connsiteY60" fmla="*/ 2622617 h 6864896"/>
              <a:gd name="connsiteX61" fmla="*/ 1494275 w 7081041"/>
              <a:gd name="connsiteY61" fmla="*/ 2821697 h 6864896"/>
              <a:gd name="connsiteX62" fmla="*/ 2123357 w 7081041"/>
              <a:gd name="connsiteY62" fmla="*/ 4720967 h 6864896"/>
              <a:gd name="connsiteX63" fmla="*/ 1937891 w 7081041"/>
              <a:gd name="connsiteY63" fmla="*/ 5086790 h 6864896"/>
              <a:gd name="connsiteX64" fmla="*/ 1574477 w 7081041"/>
              <a:gd name="connsiteY64" fmla="*/ 4901373 h 6864896"/>
              <a:gd name="connsiteX65" fmla="*/ 945394 w 7081041"/>
              <a:gd name="connsiteY65" fmla="*/ 2999597 h 6864896"/>
              <a:gd name="connsiteX66" fmla="*/ 1130861 w 7081041"/>
              <a:gd name="connsiteY66" fmla="*/ 2636280 h 6864896"/>
              <a:gd name="connsiteX67" fmla="*/ 1245446 w 7081041"/>
              <a:gd name="connsiteY67" fmla="*/ 2622617 h 6864896"/>
              <a:gd name="connsiteX68" fmla="*/ 4468841 w 7081041"/>
              <a:gd name="connsiteY68" fmla="*/ 2167588 h 6864896"/>
              <a:gd name="connsiteX69" fmla="*/ 4717670 w 7081041"/>
              <a:gd name="connsiteY69" fmla="*/ 2365258 h 6864896"/>
              <a:gd name="connsiteX70" fmla="*/ 5346752 w 7081041"/>
              <a:gd name="connsiteY70" fmla="*/ 4267037 h 6864896"/>
              <a:gd name="connsiteX71" fmla="*/ 5161285 w 7081041"/>
              <a:gd name="connsiteY71" fmla="*/ 4632860 h 6864896"/>
              <a:gd name="connsiteX72" fmla="*/ 4797871 w 7081041"/>
              <a:gd name="connsiteY72" fmla="*/ 4447443 h 6864896"/>
              <a:gd name="connsiteX73" fmla="*/ 4168789 w 7081041"/>
              <a:gd name="connsiteY73" fmla="*/ 2543160 h 6864896"/>
              <a:gd name="connsiteX74" fmla="*/ 4354256 w 7081041"/>
              <a:gd name="connsiteY74" fmla="*/ 2179842 h 6864896"/>
              <a:gd name="connsiteX75" fmla="*/ 4468841 w 7081041"/>
              <a:gd name="connsiteY75" fmla="*/ 2167588 h 6864896"/>
              <a:gd name="connsiteX76" fmla="*/ 3465302 w 7081041"/>
              <a:gd name="connsiteY76" fmla="*/ 1668893 h 6864896"/>
              <a:gd name="connsiteX77" fmla="*/ 3714299 w 7081041"/>
              <a:gd name="connsiteY77" fmla="*/ 1868102 h 6864896"/>
              <a:gd name="connsiteX78" fmla="*/ 4343809 w 7081041"/>
              <a:gd name="connsiteY78" fmla="*/ 3771103 h 6864896"/>
              <a:gd name="connsiteX79" fmla="*/ 4158216 w 7081041"/>
              <a:gd name="connsiteY79" fmla="*/ 4134654 h 6864896"/>
              <a:gd name="connsiteX80" fmla="*/ 3794556 w 7081041"/>
              <a:gd name="connsiteY80" fmla="*/ 3949118 h 6864896"/>
              <a:gd name="connsiteX81" fmla="*/ 3165046 w 7081041"/>
              <a:gd name="connsiteY81" fmla="*/ 2046117 h 6864896"/>
              <a:gd name="connsiteX82" fmla="*/ 3350639 w 7081041"/>
              <a:gd name="connsiteY82" fmla="*/ 1682566 h 6864896"/>
              <a:gd name="connsiteX83" fmla="*/ 3465302 w 7081041"/>
              <a:gd name="connsiteY83" fmla="*/ 1668893 h 6864896"/>
              <a:gd name="connsiteX84" fmla="*/ 6604113 w 7081041"/>
              <a:gd name="connsiteY84" fmla="*/ 1280490 h 6864896"/>
              <a:gd name="connsiteX85" fmla="*/ 6852942 w 7081041"/>
              <a:gd name="connsiteY85" fmla="*/ 1479570 h 6864896"/>
              <a:gd name="connsiteX86" fmla="*/ 7060588 w 7081041"/>
              <a:gd name="connsiteY86" fmla="*/ 2106479 h 6864896"/>
              <a:gd name="connsiteX87" fmla="*/ 7081040 w 7081041"/>
              <a:gd name="connsiteY87" fmla="*/ 2168225 h 6864896"/>
              <a:gd name="connsiteX88" fmla="*/ 7081040 w 7081041"/>
              <a:gd name="connsiteY88" fmla="*/ 3727686 h 6864896"/>
              <a:gd name="connsiteX89" fmla="*/ 7077256 w 7081041"/>
              <a:gd name="connsiteY89" fmla="*/ 3726187 h 6864896"/>
              <a:gd name="connsiteX90" fmla="*/ 6933143 w 7081041"/>
              <a:gd name="connsiteY90" fmla="*/ 3559250 h 6864896"/>
              <a:gd name="connsiteX91" fmla="*/ 6304061 w 7081041"/>
              <a:gd name="connsiteY91" fmla="*/ 1657471 h 6864896"/>
              <a:gd name="connsiteX92" fmla="*/ 6489528 w 7081041"/>
              <a:gd name="connsiteY92" fmla="*/ 1294153 h 6864896"/>
              <a:gd name="connsiteX93" fmla="*/ 6604113 w 7081041"/>
              <a:gd name="connsiteY93" fmla="*/ 1280490 h 6864896"/>
              <a:gd name="connsiteX94" fmla="*/ 2422059 w 7081041"/>
              <a:gd name="connsiteY94" fmla="*/ 1104072 h 6864896"/>
              <a:gd name="connsiteX95" fmla="*/ 2670888 w 7081041"/>
              <a:gd name="connsiteY95" fmla="*/ 1301870 h 6864896"/>
              <a:gd name="connsiteX96" fmla="*/ 3299970 w 7081041"/>
              <a:gd name="connsiteY96" fmla="*/ 3204875 h 6864896"/>
              <a:gd name="connsiteX97" fmla="*/ 3114504 w 7081041"/>
              <a:gd name="connsiteY97" fmla="*/ 3570932 h 6864896"/>
              <a:gd name="connsiteX98" fmla="*/ 2751090 w 7081041"/>
              <a:gd name="connsiteY98" fmla="*/ 3385396 h 6864896"/>
              <a:gd name="connsiteX99" fmla="*/ 2122007 w 7081041"/>
              <a:gd name="connsiteY99" fmla="*/ 1479885 h 6864896"/>
              <a:gd name="connsiteX100" fmla="*/ 2307474 w 7081041"/>
              <a:gd name="connsiteY100" fmla="*/ 1116334 h 6864896"/>
              <a:gd name="connsiteX101" fmla="*/ 2422059 w 7081041"/>
              <a:gd name="connsiteY101" fmla="*/ 1104072 h 6864896"/>
              <a:gd name="connsiteX102" fmla="*/ 5555998 w 7081041"/>
              <a:gd name="connsiteY102" fmla="*/ 729885 h 6864896"/>
              <a:gd name="connsiteX103" fmla="*/ 5806558 w 7081041"/>
              <a:gd name="connsiteY103" fmla="*/ 929026 h 6864896"/>
              <a:gd name="connsiteX104" fmla="*/ 6436447 w 7081041"/>
              <a:gd name="connsiteY104" fmla="*/ 2831382 h 6864896"/>
              <a:gd name="connsiteX105" fmla="*/ 6250743 w 7081041"/>
              <a:gd name="connsiteY105" fmla="*/ 3194810 h 6864896"/>
              <a:gd name="connsiteX106" fmla="*/ 5886863 w 7081041"/>
              <a:gd name="connsiteY106" fmla="*/ 3009336 h 6864896"/>
              <a:gd name="connsiteX107" fmla="*/ 5256974 w 7081041"/>
              <a:gd name="connsiteY107" fmla="*/ 1106980 h 6864896"/>
              <a:gd name="connsiteX108" fmla="*/ 5442678 w 7081041"/>
              <a:gd name="connsiteY108" fmla="*/ 743553 h 6864896"/>
              <a:gd name="connsiteX109" fmla="*/ 5555998 w 7081041"/>
              <a:gd name="connsiteY109" fmla="*/ 729885 h 6864896"/>
              <a:gd name="connsiteX110" fmla="*/ 1357887 w 7081041"/>
              <a:gd name="connsiteY110" fmla="*/ 566023 h 6864896"/>
              <a:gd name="connsiteX111" fmla="*/ 1606885 w 7081041"/>
              <a:gd name="connsiteY111" fmla="*/ 765232 h 6864896"/>
              <a:gd name="connsiteX112" fmla="*/ 2236394 w 7081041"/>
              <a:gd name="connsiteY112" fmla="*/ 2668235 h 6864896"/>
              <a:gd name="connsiteX113" fmla="*/ 2050802 w 7081041"/>
              <a:gd name="connsiteY113" fmla="*/ 3031787 h 6864896"/>
              <a:gd name="connsiteX114" fmla="*/ 1687141 w 7081041"/>
              <a:gd name="connsiteY114" fmla="*/ 2846250 h 6864896"/>
              <a:gd name="connsiteX115" fmla="*/ 1057631 w 7081041"/>
              <a:gd name="connsiteY115" fmla="*/ 943246 h 6864896"/>
              <a:gd name="connsiteX116" fmla="*/ 1243224 w 7081041"/>
              <a:gd name="connsiteY116" fmla="*/ 579695 h 6864896"/>
              <a:gd name="connsiteX117" fmla="*/ 1357887 w 7081041"/>
              <a:gd name="connsiteY117" fmla="*/ 566023 h 6864896"/>
              <a:gd name="connsiteX118" fmla="*/ 4556142 w 7081041"/>
              <a:gd name="connsiteY118" fmla="*/ 164534 h 6864896"/>
              <a:gd name="connsiteX119" fmla="*/ 4805290 w 7081041"/>
              <a:gd name="connsiteY119" fmla="*/ 363743 h 6864896"/>
              <a:gd name="connsiteX120" fmla="*/ 5435179 w 7081041"/>
              <a:gd name="connsiteY120" fmla="*/ 2264240 h 6864896"/>
              <a:gd name="connsiteX121" fmla="*/ 5249475 w 7081041"/>
              <a:gd name="connsiteY121" fmla="*/ 2630298 h 6864896"/>
              <a:gd name="connsiteX122" fmla="*/ 4885595 w 7081041"/>
              <a:gd name="connsiteY122" fmla="*/ 2444761 h 6864896"/>
              <a:gd name="connsiteX123" fmla="*/ 4255706 w 7081041"/>
              <a:gd name="connsiteY123" fmla="*/ 541757 h 6864896"/>
              <a:gd name="connsiteX124" fmla="*/ 4441410 w 7081041"/>
              <a:gd name="connsiteY124" fmla="*/ 178206 h 6864896"/>
              <a:gd name="connsiteX125" fmla="*/ 4556142 w 7081041"/>
              <a:gd name="connsiteY125" fmla="*/ 164534 h 6864896"/>
              <a:gd name="connsiteX126" fmla="*/ 642323 w 7081041"/>
              <a:gd name="connsiteY126" fmla="*/ 6899 h 6864896"/>
              <a:gd name="connsiteX127" fmla="*/ 1250841 w 7081041"/>
              <a:gd name="connsiteY127" fmla="*/ 6899 h 6864896"/>
              <a:gd name="connsiteX128" fmla="*/ 1261848 w 7081041"/>
              <a:gd name="connsiteY128" fmla="*/ 40133 h 6864896"/>
              <a:gd name="connsiteX129" fmla="*/ 1281046 w 7081041"/>
              <a:gd name="connsiteY129" fmla="*/ 98094 h 6864896"/>
              <a:gd name="connsiteX130" fmla="*/ 1095580 w 7081041"/>
              <a:gd name="connsiteY130" fmla="*/ 463917 h 6864896"/>
              <a:gd name="connsiteX131" fmla="*/ 732165 w 7081041"/>
              <a:gd name="connsiteY131" fmla="*/ 278500 h 6864896"/>
              <a:gd name="connsiteX132" fmla="*/ 675012 w 7081041"/>
              <a:gd name="connsiteY132" fmla="*/ 105722 h 6864896"/>
              <a:gd name="connsiteX133" fmla="*/ 1455850 w 7081041"/>
              <a:gd name="connsiteY133" fmla="*/ 6899 h 6864896"/>
              <a:gd name="connsiteX134" fmla="*/ 2064356 w 7081041"/>
              <a:gd name="connsiteY134" fmla="*/ 6899 h 6864896"/>
              <a:gd name="connsiteX135" fmla="*/ 2077567 w 7081041"/>
              <a:gd name="connsiteY135" fmla="*/ 46800 h 6864896"/>
              <a:gd name="connsiteX136" fmla="*/ 2282250 w 7081041"/>
              <a:gd name="connsiteY136" fmla="*/ 664972 h 6864896"/>
              <a:gd name="connsiteX137" fmla="*/ 2096546 w 7081041"/>
              <a:gd name="connsiteY137" fmla="*/ 1028398 h 6864896"/>
              <a:gd name="connsiteX138" fmla="*/ 1732666 w 7081041"/>
              <a:gd name="connsiteY138" fmla="*/ 842926 h 6864896"/>
              <a:gd name="connsiteX139" fmla="*/ 1481138 w 7081041"/>
              <a:gd name="connsiteY139" fmla="*/ 83273 h 6864896"/>
              <a:gd name="connsiteX140" fmla="*/ 2383373 w 7081041"/>
              <a:gd name="connsiteY140" fmla="*/ 6899 h 6864896"/>
              <a:gd name="connsiteX141" fmla="*/ 2992187 w 7081041"/>
              <a:gd name="connsiteY141" fmla="*/ 6899 h 6864896"/>
              <a:gd name="connsiteX142" fmla="*/ 3010036 w 7081041"/>
              <a:gd name="connsiteY142" fmla="*/ 60755 h 6864896"/>
              <a:gd name="connsiteX143" fmla="*/ 3388396 w 7081041"/>
              <a:gd name="connsiteY143" fmla="*/ 1202340 h 6864896"/>
              <a:gd name="connsiteX144" fmla="*/ 3202692 w 7081041"/>
              <a:gd name="connsiteY144" fmla="*/ 1568398 h 6864896"/>
              <a:gd name="connsiteX145" fmla="*/ 2838812 w 7081041"/>
              <a:gd name="connsiteY145" fmla="*/ 1382862 h 6864896"/>
              <a:gd name="connsiteX146" fmla="*/ 2386945 w 7081041"/>
              <a:gd name="connsiteY146" fmla="*/ 17692 h 6864896"/>
              <a:gd name="connsiteX147" fmla="*/ 3202007 w 7081041"/>
              <a:gd name="connsiteY147" fmla="*/ 6899 h 6864896"/>
              <a:gd name="connsiteX148" fmla="*/ 3806599 w 7081041"/>
              <a:gd name="connsiteY148" fmla="*/ 6899 h 6864896"/>
              <a:gd name="connsiteX149" fmla="*/ 3817002 w 7081041"/>
              <a:gd name="connsiteY149" fmla="*/ 38317 h 6864896"/>
              <a:gd name="connsiteX150" fmla="*/ 4389665 w 7081041"/>
              <a:gd name="connsiteY150" fmla="*/ 1767842 h 6864896"/>
              <a:gd name="connsiteX151" fmla="*/ 4203961 w 7081041"/>
              <a:gd name="connsiteY151" fmla="*/ 2131269 h 6864896"/>
              <a:gd name="connsiteX152" fmla="*/ 3840081 w 7081041"/>
              <a:gd name="connsiteY152" fmla="*/ 1945797 h 6864896"/>
              <a:gd name="connsiteX153" fmla="*/ 3210193 w 7081041"/>
              <a:gd name="connsiteY153" fmla="*/ 43441 h 6864896"/>
              <a:gd name="connsiteX154" fmla="*/ 5728948 w 7081041"/>
              <a:gd name="connsiteY154" fmla="*/ 6898 h 6864896"/>
              <a:gd name="connsiteX155" fmla="*/ 6337087 w 7081041"/>
              <a:gd name="connsiteY155" fmla="*/ 6898 h 6864896"/>
              <a:gd name="connsiteX156" fmla="*/ 6363831 w 7081041"/>
              <a:gd name="connsiteY156" fmla="*/ 87743 h 6864896"/>
              <a:gd name="connsiteX157" fmla="*/ 6597573 w 7081041"/>
              <a:gd name="connsiteY157" fmla="*/ 794342 h 6864896"/>
              <a:gd name="connsiteX158" fmla="*/ 6411980 w 7081041"/>
              <a:gd name="connsiteY158" fmla="*/ 1157893 h 6864896"/>
              <a:gd name="connsiteX159" fmla="*/ 6048320 w 7081041"/>
              <a:gd name="connsiteY159" fmla="*/ 972356 h 6864896"/>
              <a:gd name="connsiteX160" fmla="*/ 5756465 w 7081041"/>
              <a:gd name="connsiteY160" fmla="*/ 90080 h 6864896"/>
              <a:gd name="connsiteX161" fmla="*/ 6564228 w 7081041"/>
              <a:gd name="connsiteY161" fmla="*/ 6898 h 6864896"/>
              <a:gd name="connsiteX162" fmla="*/ 7081041 w 7081041"/>
              <a:gd name="connsiteY162" fmla="*/ 6898 h 6864896"/>
              <a:gd name="connsiteX163" fmla="*/ 7081041 w 7081041"/>
              <a:gd name="connsiteY163" fmla="*/ 1546906 h 6864896"/>
              <a:gd name="connsiteX164" fmla="*/ 7076783 w 7081041"/>
              <a:gd name="connsiteY164" fmla="*/ 1540855 h 6864896"/>
              <a:gd name="connsiteX165" fmla="*/ 7053737 w 7081041"/>
              <a:gd name="connsiteY165" fmla="*/ 1487739 h 6864896"/>
              <a:gd name="connsiteX166" fmla="*/ 6577629 w 7081041"/>
              <a:gd name="connsiteY166" fmla="*/ 47440 h 6864896"/>
              <a:gd name="connsiteX167" fmla="*/ 315091 w 7081041"/>
              <a:gd name="connsiteY167" fmla="*/ 1202 h 6864896"/>
              <a:gd name="connsiteX168" fmla="*/ 339065 w 7081041"/>
              <a:gd name="connsiteY168" fmla="*/ 6899 h 6864896"/>
              <a:gd name="connsiteX169" fmla="*/ 339067 w 7081041"/>
              <a:gd name="connsiteY169" fmla="*/ 6899 h 6864896"/>
              <a:gd name="connsiteX170" fmla="*/ 396535 w 7081041"/>
              <a:gd name="connsiteY170" fmla="*/ 20555 h 6864896"/>
              <a:gd name="connsiteX171" fmla="*/ 564240 w 7081041"/>
              <a:gd name="connsiteY171" fmla="*/ 199000 h 6864896"/>
              <a:gd name="connsiteX172" fmla="*/ 1194129 w 7081041"/>
              <a:gd name="connsiteY172" fmla="*/ 2102004 h 6864896"/>
              <a:gd name="connsiteX173" fmla="*/ 1008425 w 7081041"/>
              <a:gd name="connsiteY173" fmla="*/ 2468063 h 6864896"/>
              <a:gd name="connsiteX174" fmla="*/ 644545 w 7081041"/>
              <a:gd name="connsiteY174" fmla="*/ 2282524 h 6864896"/>
              <a:gd name="connsiteX175" fmla="*/ 14656 w 7081041"/>
              <a:gd name="connsiteY175" fmla="*/ 377015 h 6864896"/>
              <a:gd name="connsiteX176" fmla="*/ 200360 w 7081041"/>
              <a:gd name="connsiteY176" fmla="*/ 13464 h 6864896"/>
              <a:gd name="connsiteX177" fmla="*/ 232220 w 7081041"/>
              <a:gd name="connsiteY177" fmla="*/ 6899 h 6864896"/>
              <a:gd name="connsiteX178" fmla="*/ 232220 w 7081041"/>
              <a:gd name="connsiteY178" fmla="*/ 6899 h 6864896"/>
              <a:gd name="connsiteX179" fmla="*/ 257990 w 7081041"/>
              <a:gd name="connsiteY179" fmla="*/ 1589 h 6864896"/>
              <a:gd name="connsiteX180" fmla="*/ 315091 w 7081041"/>
              <a:gd name="connsiteY180" fmla="*/ 1202 h 6864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7081041" h="6864896">
                <a:moveTo>
                  <a:pt x="4227315" y="6281933"/>
                </a:moveTo>
                <a:cubicBezTo>
                  <a:pt x="4339940" y="6291218"/>
                  <a:pt x="4440573" y="6366435"/>
                  <a:pt x="4476312" y="6481142"/>
                </a:cubicBezTo>
                <a:cubicBezTo>
                  <a:pt x="4515656" y="6600079"/>
                  <a:pt x="4552542" y="6711584"/>
                  <a:pt x="4587122" y="6816119"/>
                </a:cubicBezTo>
                <a:lnTo>
                  <a:pt x="4603257" y="6864896"/>
                </a:lnTo>
                <a:lnTo>
                  <a:pt x="3995117" y="6864896"/>
                </a:lnTo>
                <a:lnTo>
                  <a:pt x="3979774" y="6818515"/>
                </a:lnTo>
                <a:cubicBezTo>
                  <a:pt x="3927059" y="6659157"/>
                  <a:pt x="3927059" y="6659157"/>
                  <a:pt x="3927059" y="6659157"/>
                </a:cubicBezTo>
                <a:cubicBezTo>
                  <a:pt x="3879407" y="6506214"/>
                  <a:pt x="3962171" y="6343243"/>
                  <a:pt x="4112652" y="6295605"/>
                </a:cubicBezTo>
                <a:cubicBezTo>
                  <a:pt x="4150899" y="6283069"/>
                  <a:pt x="4189773" y="6278838"/>
                  <a:pt x="4227315" y="6281933"/>
                </a:cubicBezTo>
                <a:close/>
                <a:moveTo>
                  <a:pt x="3184519" y="5717111"/>
                </a:moveTo>
                <a:cubicBezTo>
                  <a:pt x="3297211" y="5727336"/>
                  <a:pt x="3397905" y="5802084"/>
                  <a:pt x="3433666" y="5914910"/>
                </a:cubicBezTo>
                <a:cubicBezTo>
                  <a:pt x="3551770" y="6271723"/>
                  <a:pt x="3647730" y="6561633"/>
                  <a:pt x="3725697" y="6797186"/>
                </a:cubicBezTo>
                <a:lnTo>
                  <a:pt x="3748109" y="6864896"/>
                </a:lnTo>
                <a:lnTo>
                  <a:pt x="3139267" y="6864896"/>
                </a:lnTo>
                <a:lnTo>
                  <a:pt x="3117965" y="6800454"/>
                </a:lnTo>
                <a:cubicBezTo>
                  <a:pt x="2884083" y="6092924"/>
                  <a:pt x="2884083" y="6092924"/>
                  <a:pt x="2884083" y="6092924"/>
                </a:cubicBezTo>
                <a:cubicBezTo>
                  <a:pt x="2833892" y="5942489"/>
                  <a:pt x="2916706" y="5779518"/>
                  <a:pt x="3069787" y="5729373"/>
                </a:cubicBezTo>
                <a:cubicBezTo>
                  <a:pt x="3108057" y="5717464"/>
                  <a:pt x="3146954" y="5713703"/>
                  <a:pt x="3184519" y="5717111"/>
                </a:cubicBezTo>
                <a:close/>
                <a:moveTo>
                  <a:pt x="4271229" y="4279385"/>
                </a:moveTo>
                <a:cubicBezTo>
                  <a:pt x="4382981" y="4288667"/>
                  <a:pt x="4484147" y="4363859"/>
                  <a:pt x="4521789" y="4478527"/>
                </a:cubicBezTo>
                <a:cubicBezTo>
                  <a:pt x="5151678" y="6380882"/>
                  <a:pt x="5151678" y="6380882"/>
                  <a:pt x="5151678" y="6380882"/>
                </a:cubicBezTo>
                <a:cubicBezTo>
                  <a:pt x="5201868" y="6533772"/>
                  <a:pt x="5116545" y="6694181"/>
                  <a:pt x="4965973" y="6744309"/>
                </a:cubicBezTo>
                <a:cubicBezTo>
                  <a:pt x="4812893" y="6794437"/>
                  <a:pt x="4649775" y="6711726"/>
                  <a:pt x="4602094" y="6558836"/>
                </a:cubicBezTo>
                <a:cubicBezTo>
                  <a:pt x="3972205" y="4656481"/>
                  <a:pt x="3972205" y="4656481"/>
                  <a:pt x="3972205" y="4656481"/>
                </a:cubicBezTo>
                <a:cubicBezTo>
                  <a:pt x="3922015" y="4506097"/>
                  <a:pt x="4004829" y="4343181"/>
                  <a:pt x="4157909" y="4293053"/>
                </a:cubicBezTo>
                <a:cubicBezTo>
                  <a:pt x="4195552" y="4280521"/>
                  <a:pt x="4233979" y="4276292"/>
                  <a:pt x="4271229" y="4279385"/>
                </a:cubicBezTo>
                <a:close/>
                <a:moveTo>
                  <a:pt x="3272563" y="3714036"/>
                </a:moveTo>
                <a:cubicBezTo>
                  <a:pt x="3385111" y="3723321"/>
                  <a:pt x="3485677" y="3798536"/>
                  <a:pt x="3521392" y="3913243"/>
                </a:cubicBezTo>
                <a:cubicBezTo>
                  <a:pt x="4150474" y="5813739"/>
                  <a:pt x="4150474" y="5813739"/>
                  <a:pt x="4150474" y="5813739"/>
                </a:cubicBezTo>
                <a:cubicBezTo>
                  <a:pt x="4200600" y="5966681"/>
                  <a:pt x="4115386" y="6129652"/>
                  <a:pt x="3965007" y="6179797"/>
                </a:cubicBezTo>
                <a:cubicBezTo>
                  <a:pt x="3814629" y="6227435"/>
                  <a:pt x="3651719" y="6144696"/>
                  <a:pt x="3601593" y="5994261"/>
                </a:cubicBezTo>
                <a:cubicBezTo>
                  <a:pt x="2972511" y="4091258"/>
                  <a:pt x="2972511" y="4091258"/>
                  <a:pt x="2972511" y="4091258"/>
                </a:cubicBezTo>
                <a:cubicBezTo>
                  <a:pt x="2922385" y="3938315"/>
                  <a:pt x="3005093" y="3775344"/>
                  <a:pt x="3157978" y="3727706"/>
                </a:cubicBezTo>
                <a:cubicBezTo>
                  <a:pt x="3196199" y="3715173"/>
                  <a:pt x="3235047" y="3710942"/>
                  <a:pt x="3272563" y="3714036"/>
                </a:cubicBezTo>
                <a:close/>
                <a:moveTo>
                  <a:pt x="6516069" y="3281952"/>
                </a:moveTo>
                <a:cubicBezTo>
                  <a:pt x="6628762" y="3292177"/>
                  <a:pt x="6729456" y="3366924"/>
                  <a:pt x="6765217" y="3479750"/>
                </a:cubicBezTo>
                <a:cubicBezTo>
                  <a:pt x="6883321" y="3836563"/>
                  <a:pt x="6979281" y="4126473"/>
                  <a:pt x="7057248" y="4362026"/>
                </a:cubicBezTo>
                <a:lnTo>
                  <a:pt x="7081040" y="4433905"/>
                </a:lnTo>
                <a:lnTo>
                  <a:pt x="7081040" y="5758507"/>
                </a:lnTo>
                <a:lnTo>
                  <a:pt x="7039568" y="5750705"/>
                </a:lnTo>
                <a:cubicBezTo>
                  <a:pt x="6950216" y="5724874"/>
                  <a:pt x="6875323" y="5657296"/>
                  <a:pt x="6845522" y="5563274"/>
                </a:cubicBezTo>
                <a:cubicBezTo>
                  <a:pt x="6215633" y="3657765"/>
                  <a:pt x="6215633" y="3657765"/>
                  <a:pt x="6215633" y="3657765"/>
                </a:cubicBezTo>
                <a:cubicBezTo>
                  <a:pt x="6165443" y="3507330"/>
                  <a:pt x="6248257" y="3344359"/>
                  <a:pt x="6401337" y="3294214"/>
                </a:cubicBezTo>
                <a:cubicBezTo>
                  <a:pt x="6439607" y="3282304"/>
                  <a:pt x="6478505" y="3278544"/>
                  <a:pt x="6516069" y="3281952"/>
                </a:cubicBezTo>
                <a:close/>
                <a:moveTo>
                  <a:pt x="2245304" y="3186353"/>
                </a:moveTo>
                <a:cubicBezTo>
                  <a:pt x="2356913" y="3195634"/>
                  <a:pt x="2457948" y="3270825"/>
                  <a:pt x="2495543" y="3385492"/>
                </a:cubicBezTo>
                <a:cubicBezTo>
                  <a:pt x="3124625" y="5287845"/>
                  <a:pt x="3124625" y="5287845"/>
                  <a:pt x="3124625" y="5287845"/>
                </a:cubicBezTo>
                <a:cubicBezTo>
                  <a:pt x="3174751" y="5440735"/>
                  <a:pt x="3089537" y="5601144"/>
                  <a:pt x="2939159" y="5651272"/>
                </a:cubicBezTo>
                <a:cubicBezTo>
                  <a:pt x="2786274" y="5701400"/>
                  <a:pt x="2623364" y="5618689"/>
                  <a:pt x="2575745" y="5465799"/>
                </a:cubicBezTo>
                <a:cubicBezTo>
                  <a:pt x="1946662" y="3563446"/>
                  <a:pt x="1946662" y="3563446"/>
                  <a:pt x="1946662" y="3563446"/>
                </a:cubicBezTo>
                <a:cubicBezTo>
                  <a:pt x="1896536" y="3413063"/>
                  <a:pt x="1979244" y="3250148"/>
                  <a:pt x="2132129" y="3200020"/>
                </a:cubicBezTo>
                <a:cubicBezTo>
                  <a:pt x="2169723" y="3187488"/>
                  <a:pt x="2208101" y="3183260"/>
                  <a:pt x="2245304" y="3186353"/>
                </a:cubicBezTo>
                <a:close/>
                <a:moveTo>
                  <a:pt x="5512083" y="2732432"/>
                </a:moveTo>
                <a:cubicBezTo>
                  <a:pt x="5624708" y="2741717"/>
                  <a:pt x="5725341" y="2816934"/>
                  <a:pt x="5761080" y="2931640"/>
                </a:cubicBezTo>
                <a:cubicBezTo>
                  <a:pt x="6390590" y="4834643"/>
                  <a:pt x="6390590" y="4834643"/>
                  <a:pt x="6390590" y="4834643"/>
                </a:cubicBezTo>
                <a:cubicBezTo>
                  <a:pt x="6440750" y="4985078"/>
                  <a:pt x="6357986" y="5148049"/>
                  <a:pt x="6204997" y="5198194"/>
                </a:cubicBezTo>
                <a:cubicBezTo>
                  <a:pt x="6054517" y="5245832"/>
                  <a:pt x="5891497" y="5163093"/>
                  <a:pt x="5841337" y="5012658"/>
                </a:cubicBezTo>
                <a:cubicBezTo>
                  <a:pt x="5211827" y="3109656"/>
                  <a:pt x="5211827" y="3109656"/>
                  <a:pt x="5211827" y="3109656"/>
                </a:cubicBezTo>
                <a:cubicBezTo>
                  <a:pt x="5164175" y="2956713"/>
                  <a:pt x="5246939" y="2793742"/>
                  <a:pt x="5397420" y="2746104"/>
                </a:cubicBezTo>
                <a:cubicBezTo>
                  <a:pt x="5435667" y="2733568"/>
                  <a:pt x="5474541" y="2729337"/>
                  <a:pt x="5512083" y="2732432"/>
                </a:cubicBezTo>
                <a:close/>
                <a:moveTo>
                  <a:pt x="1245446" y="2622617"/>
                </a:moveTo>
                <a:cubicBezTo>
                  <a:pt x="1357995" y="2631897"/>
                  <a:pt x="1458560" y="2707063"/>
                  <a:pt x="1494275" y="2821697"/>
                </a:cubicBezTo>
                <a:cubicBezTo>
                  <a:pt x="2123357" y="4720967"/>
                  <a:pt x="2123357" y="4720967"/>
                  <a:pt x="2123357" y="4720967"/>
                </a:cubicBezTo>
                <a:cubicBezTo>
                  <a:pt x="2173483" y="4873811"/>
                  <a:pt x="2088269" y="5036677"/>
                  <a:pt x="1937891" y="5086790"/>
                </a:cubicBezTo>
                <a:cubicBezTo>
                  <a:pt x="1787512" y="5134397"/>
                  <a:pt x="1624603" y="5051711"/>
                  <a:pt x="1574477" y="4901373"/>
                </a:cubicBezTo>
                <a:cubicBezTo>
                  <a:pt x="945394" y="2999597"/>
                  <a:pt x="945394" y="2999597"/>
                  <a:pt x="945394" y="2999597"/>
                </a:cubicBezTo>
                <a:cubicBezTo>
                  <a:pt x="895268" y="2846755"/>
                  <a:pt x="977976" y="2683887"/>
                  <a:pt x="1130861" y="2636280"/>
                </a:cubicBezTo>
                <a:cubicBezTo>
                  <a:pt x="1169082" y="2623751"/>
                  <a:pt x="1207930" y="2619525"/>
                  <a:pt x="1245446" y="2622617"/>
                </a:cubicBezTo>
                <a:close/>
                <a:moveTo>
                  <a:pt x="4468841" y="2167588"/>
                </a:moveTo>
                <a:cubicBezTo>
                  <a:pt x="4581389" y="2177806"/>
                  <a:pt x="4681955" y="2252506"/>
                  <a:pt x="4717670" y="2365258"/>
                </a:cubicBezTo>
                <a:cubicBezTo>
                  <a:pt x="5346752" y="4267037"/>
                  <a:pt x="5346752" y="4267037"/>
                  <a:pt x="5346752" y="4267037"/>
                </a:cubicBezTo>
                <a:cubicBezTo>
                  <a:pt x="5396878" y="4419881"/>
                  <a:pt x="5311664" y="4582747"/>
                  <a:pt x="5161285" y="4632860"/>
                </a:cubicBezTo>
                <a:cubicBezTo>
                  <a:pt x="5008401" y="4680467"/>
                  <a:pt x="4845491" y="4597781"/>
                  <a:pt x="4797871" y="4447443"/>
                </a:cubicBezTo>
                <a:cubicBezTo>
                  <a:pt x="4168789" y="2543160"/>
                  <a:pt x="4168789" y="2543160"/>
                  <a:pt x="4168789" y="2543160"/>
                </a:cubicBezTo>
                <a:cubicBezTo>
                  <a:pt x="4118663" y="2392821"/>
                  <a:pt x="4201371" y="2229954"/>
                  <a:pt x="4354256" y="2179842"/>
                </a:cubicBezTo>
                <a:cubicBezTo>
                  <a:pt x="4392477" y="2167940"/>
                  <a:pt x="4431325" y="2164182"/>
                  <a:pt x="4468841" y="2167588"/>
                </a:cubicBezTo>
                <a:close/>
                <a:moveTo>
                  <a:pt x="3465302" y="1668893"/>
                </a:moveTo>
                <a:cubicBezTo>
                  <a:pt x="3577927" y="1678178"/>
                  <a:pt x="3678560" y="1753396"/>
                  <a:pt x="3714299" y="1868102"/>
                </a:cubicBezTo>
                <a:cubicBezTo>
                  <a:pt x="4343809" y="3771103"/>
                  <a:pt x="4343809" y="3771103"/>
                  <a:pt x="4343809" y="3771103"/>
                </a:cubicBezTo>
                <a:cubicBezTo>
                  <a:pt x="4393969" y="3921538"/>
                  <a:pt x="4311205" y="4084509"/>
                  <a:pt x="4158216" y="4134654"/>
                </a:cubicBezTo>
                <a:cubicBezTo>
                  <a:pt x="4007736" y="4182292"/>
                  <a:pt x="3844716" y="4099553"/>
                  <a:pt x="3794556" y="3949118"/>
                </a:cubicBezTo>
                <a:cubicBezTo>
                  <a:pt x="3165046" y="2046117"/>
                  <a:pt x="3165046" y="2046117"/>
                  <a:pt x="3165046" y="2046117"/>
                </a:cubicBezTo>
                <a:cubicBezTo>
                  <a:pt x="3117394" y="1893175"/>
                  <a:pt x="3200158" y="1730203"/>
                  <a:pt x="3350639" y="1682566"/>
                </a:cubicBezTo>
                <a:cubicBezTo>
                  <a:pt x="3388886" y="1670029"/>
                  <a:pt x="3427760" y="1665799"/>
                  <a:pt x="3465302" y="1668893"/>
                </a:cubicBezTo>
                <a:close/>
                <a:moveTo>
                  <a:pt x="6604113" y="1280490"/>
                </a:moveTo>
                <a:cubicBezTo>
                  <a:pt x="6716661" y="1289769"/>
                  <a:pt x="6817227" y="1364938"/>
                  <a:pt x="6852942" y="1479570"/>
                </a:cubicBezTo>
                <a:cubicBezTo>
                  <a:pt x="6931577" y="1716980"/>
                  <a:pt x="7000383" y="1924713"/>
                  <a:pt x="7060588" y="2106479"/>
                </a:cubicBezTo>
                <a:lnTo>
                  <a:pt x="7081040" y="2168225"/>
                </a:lnTo>
                <a:lnTo>
                  <a:pt x="7081040" y="3727686"/>
                </a:lnTo>
                <a:lnTo>
                  <a:pt x="7077256" y="3726187"/>
                </a:lnTo>
                <a:cubicBezTo>
                  <a:pt x="7011465" y="3692675"/>
                  <a:pt x="6958206" y="3634419"/>
                  <a:pt x="6933143" y="3559250"/>
                </a:cubicBezTo>
                <a:cubicBezTo>
                  <a:pt x="6304061" y="1657471"/>
                  <a:pt x="6304061" y="1657471"/>
                  <a:pt x="6304061" y="1657471"/>
                </a:cubicBezTo>
                <a:cubicBezTo>
                  <a:pt x="6253935" y="1504627"/>
                  <a:pt x="6336643" y="1341760"/>
                  <a:pt x="6489528" y="1294153"/>
                </a:cubicBezTo>
                <a:cubicBezTo>
                  <a:pt x="6527749" y="1281625"/>
                  <a:pt x="6566597" y="1277397"/>
                  <a:pt x="6604113" y="1280490"/>
                </a:cubicBezTo>
                <a:close/>
                <a:moveTo>
                  <a:pt x="2422059" y="1104072"/>
                </a:moveTo>
                <a:cubicBezTo>
                  <a:pt x="2534608" y="1114297"/>
                  <a:pt x="2635173" y="1189044"/>
                  <a:pt x="2670888" y="1301870"/>
                </a:cubicBezTo>
                <a:cubicBezTo>
                  <a:pt x="3299970" y="3204875"/>
                  <a:pt x="3299970" y="3204875"/>
                  <a:pt x="3299970" y="3204875"/>
                </a:cubicBezTo>
                <a:cubicBezTo>
                  <a:pt x="3350096" y="3357816"/>
                  <a:pt x="3264882" y="3520787"/>
                  <a:pt x="3114504" y="3570932"/>
                </a:cubicBezTo>
                <a:cubicBezTo>
                  <a:pt x="2961619" y="3618570"/>
                  <a:pt x="2798709" y="3535830"/>
                  <a:pt x="2751090" y="3385396"/>
                </a:cubicBezTo>
                <a:cubicBezTo>
                  <a:pt x="2122007" y="1479885"/>
                  <a:pt x="2122007" y="1479885"/>
                  <a:pt x="2122007" y="1479885"/>
                </a:cubicBezTo>
                <a:cubicBezTo>
                  <a:pt x="2071881" y="1329450"/>
                  <a:pt x="2154589" y="1166479"/>
                  <a:pt x="2307474" y="1116334"/>
                </a:cubicBezTo>
                <a:cubicBezTo>
                  <a:pt x="2345695" y="1104424"/>
                  <a:pt x="2384543" y="1100663"/>
                  <a:pt x="2422059" y="1104072"/>
                </a:cubicBezTo>
                <a:close/>
                <a:moveTo>
                  <a:pt x="5555998" y="729885"/>
                </a:moveTo>
                <a:cubicBezTo>
                  <a:pt x="5667750" y="739167"/>
                  <a:pt x="5768916" y="814359"/>
                  <a:pt x="5806558" y="929026"/>
                </a:cubicBezTo>
                <a:cubicBezTo>
                  <a:pt x="6436447" y="2831382"/>
                  <a:pt x="6436447" y="2831382"/>
                  <a:pt x="6436447" y="2831382"/>
                </a:cubicBezTo>
                <a:cubicBezTo>
                  <a:pt x="6486637" y="2984273"/>
                  <a:pt x="6401313" y="3144681"/>
                  <a:pt x="6250743" y="3194810"/>
                </a:cubicBezTo>
                <a:cubicBezTo>
                  <a:pt x="6097662" y="3244937"/>
                  <a:pt x="5934544" y="3162227"/>
                  <a:pt x="5886863" y="3009336"/>
                </a:cubicBezTo>
                <a:cubicBezTo>
                  <a:pt x="5256974" y="1106980"/>
                  <a:pt x="5256974" y="1106980"/>
                  <a:pt x="5256974" y="1106980"/>
                </a:cubicBezTo>
                <a:cubicBezTo>
                  <a:pt x="5206784" y="956596"/>
                  <a:pt x="5289598" y="793681"/>
                  <a:pt x="5442678" y="743553"/>
                </a:cubicBezTo>
                <a:cubicBezTo>
                  <a:pt x="5480321" y="731021"/>
                  <a:pt x="5518748" y="726792"/>
                  <a:pt x="5555998" y="729885"/>
                </a:cubicBezTo>
                <a:close/>
                <a:moveTo>
                  <a:pt x="1357887" y="566023"/>
                </a:moveTo>
                <a:cubicBezTo>
                  <a:pt x="1470512" y="575307"/>
                  <a:pt x="1571146" y="650525"/>
                  <a:pt x="1606885" y="765232"/>
                </a:cubicBezTo>
                <a:cubicBezTo>
                  <a:pt x="2236394" y="2668235"/>
                  <a:pt x="2236394" y="2668235"/>
                  <a:pt x="2236394" y="2668235"/>
                </a:cubicBezTo>
                <a:cubicBezTo>
                  <a:pt x="2286554" y="2818670"/>
                  <a:pt x="2203790" y="2981643"/>
                  <a:pt x="2050802" y="3031787"/>
                </a:cubicBezTo>
                <a:cubicBezTo>
                  <a:pt x="1900321" y="3079425"/>
                  <a:pt x="1737301" y="2996685"/>
                  <a:pt x="1687141" y="2846250"/>
                </a:cubicBezTo>
                <a:cubicBezTo>
                  <a:pt x="1057631" y="943246"/>
                  <a:pt x="1057631" y="943246"/>
                  <a:pt x="1057631" y="943246"/>
                </a:cubicBezTo>
                <a:cubicBezTo>
                  <a:pt x="1009979" y="790304"/>
                  <a:pt x="1092743" y="627333"/>
                  <a:pt x="1243224" y="579695"/>
                </a:cubicBezTo>
                <a:cubicBezTo>
                  <a:pt x="1281471" y="567159"/>
                  <a:pt x="1320345" y="562928"/>
                  <a:pt x="1357887" y="566023"/>
                </a:cubicBezTo>
                <a:close/>
                <a:moveTo>
                  <a:pt x="4556142" y="164534"/>
                </a:moveTo>
                <a:cubicBezTo>
                  <a:pt x="4668835" y="173818"/>
                  <a:pt x="4769529" y="249036"/>
                  <a:pt x="4805290" y="363743"/>
                </a:cubicBezTo>
                <a:cubicBezTo>
                  <a:pt x="5435179" y="2264240"/>
                  <a:pt x="5435179" y="2264240"/>
                  <a:pt x="5435179" y="2264240"/>
                </a:cubicBezTo>
                <a:cubicBezTo>
                  <a:pt x="5485369" y="2417182"/>
                  <a:pt x="5400045" y="2580153"/>
                  <a:pt x="5249475" y="2630298"/>
                </a:cubicBezTo>
                <a:cubicBezTo>
                  <a:pt x="5098904" y="2677936"/>
                  <a:pt x="4935785" y="2595196"/>
                  <a:pt x="4885595" y="2444761"/>
                </a:cubicBezTo>
                <a:cubicBezTo>
                  <a:pt x="4255706" y="541757"/>
                  <a:pt x="4255706" y="541757"/>
                  <a:pt x="4255706" y="541757"/>
                </a:cubicBezTo>
                <a:cubicBezTo>
                  <a:pt x="4205516" y="388815"/>
                  <a:pt x="4288330" y="225844"/>
                  <a:pt x="4441410" y="178206"/>
                </a:cubicBezTo>
                <a:cubicBezTo>
                  <a:pt x="4479680" y="165670"/>
                  <a:pt x="4518578" y="161439"/>
                  <a:pt x="4556142" y="164534"/>
                </a:cubicBezTo>
                <a:close/>
                <a:moveTo>
                  <a:pt x="642323" y="6899"/>
                </a:moveTo>
                <a:lnTo>
                  <a:pt x="1250841" y="6899"/>
                </a:lnTo>
                <a:lnTo>
                  <a:pt x="1261848" y="40133"/>
                </a:lnTo>
                <a:cubicBezTo>
                  <a:pt x="1281046" y="98094"/>
                  <a:pt x="1281046" y="98094"/>
                  <a:pt x="1281046" y="98094"/>
                </a:cubicBezTo>
                <a:cubicBezTo>
                  <a:pt x="1331172" y="250938"/>
                  <a:pt x="1245958" y="413805"/>
                  <a:pt x="1095580" y="463917"/>
                </a:cubicBezTo>
                <a:cubicBezTo>
                  <a:pt x="945201" y="511524"/>
                  <a:pt x="782291" y="428838"/>
                  <a:pt x="732165" y="278500"/>
                </a:cubicBezTo>
                <a:cubicBezTo>
                  <a:pt x="712506" y="219070"/>
                  <a:pt x="693462" y="161496"/>
                  <a:pt x="675012" y="105722"/>
                </a:cubicBezTo>
                <a:close/>
                <a:moveTo>
                  <a:pt x="1455850" y="6899"/>
                </a:moveTo>
                <a:lnTo>
                  <a:pt x="2064356" y="6899"/>
                </a:lnTo>
                <a:lnTo>
                  <a:pt x="2077567" y="46800"/>
                </a:lnTo>
                <a:cubicBezTo>
                  <a:pt x="2282250" y="664972"/>
                  <a:pt x="2282250" y="664972"/>
                  <a:pt x="2282250" y="664972"/>
                </a:cubicBezTo>
                <a:cubicBezTo>
                  <a:pt x="2332440" y="817862"/>
                  <a:pt x="2247117" y="978272"/>
                  <a:pt x="2096546" y="1028398"/>
                </a:cubicBezTo>
                <a:cubicBezTo>
                  <a:pt x="1943465" y="1078527"/>
                  <a:pt x="1780347" y="995815"/>
                  <a:pt x="1732666" y="842926"/>
                </a:cubicBezTo>
                <a:cubicBezTo>
                  <a:pt x="1634246" y="545683"/>
                  <a:pt x="1551204" y="294885"/>
                  <a:pt x="1481138" y="83273"/>
                </a:cubicBezTo>
                <a:close/>
                <a:moveTo>
                  <a:pt x="2383373" y="6899"/>
                </a:moveTo>
                <a:lnTo>
                  <a:pt x="2992187" y="6899"/>
                </a:lnTo>
                <a:lnTo>
                  <a:pt x="3010036" y="60755"/>
                </a:lnTo>
                <a:cubicBezTo>
                  <a:pt x="3388396" y="1202340"/>
                  <a:pt x="3388396" y="1202340"/>
                  <a:pt x="3388396" y="1202340"/>
                </a:cubicBezTo>
                <a:cubicBezTo>
                  <a:pt x="3438586" y="1355282"/>
                  <a:pt x="3353262" y="1518253"/>
                  <a:pt x="3202692" y="1568398"/>
                </a:cubicBezTo>
                <a:cubicBezTo>
                  <a:pt x="3052121" y="1616036"/>
                  <a:pt x="2889002" y="1533297"/>
                  <a:pt x="2838812" y="1382862"/>
                </a:cubicBezTo>
                <a:cubicBezTo>
                  <a:pt x="2622288" y="728704"/>
                  <a:pt x="2480194" y="299414"/>
                  <a:pt x="2386945" y="17692"/>
                </a:cubicBezTo>
                <a:close/>
                <a:moveTo>
                  <a:pt x="3202007" y="6899"/>
                </a:moveTo>
                <a:lnTo>
                  <a:pt x="3806599" y="6899"/>
                </a:lnTo>
                <a:lnTo>
                  <a:pt x="3817002" y="38317"/>
                </a:lnTo>
                <a:cubicBezTo>
                  <a:pt x="4389665" y="1767842"/>
                  <a:pt x="4389665" y="1767842"/>
                  <a:pt x="4389665" y="1767842"/>
                </a:cubicBezTo>
                <a:cubicBezTo>
                  <a:pt x="4439855" y="1920733"/>
                  <a:pt x="4354531" y="2081143"/>
                  <a:pt x="4203961" y="2131269"/>
                </a:cubicBezTo>
                <a:cubicBezTo>
                  <a:pt x="4050880" y="2181398"/>
                  <a:pt x="3887762" y="2098687"/>
                  <a:pt x="3840081" y="1945797"/>
                </a:cubicBezTo>
                <a:cubicBezTo>
                  <a:pt x="3210193" y="43441"/>
                  <a:pt x="3210193" y="43441"/>
                  <a:pt x="3210193" y="43441"/>
                </a:cubicBezTo>
                <a:close/>
                <a:moveTo>
                  <a:pt x="5728948" y="6898"/>
                </a:moveTo>
                <a:lnTo>
                  <a:pt x="6337087" y="6898"/>
                </a:lnTo>
                <a:lnTo>
                  <a:pt x="6363831" y="87743"/>
                </a:lnTo>
                <a:cubicBezTo>
                  <a:pt x="6597573" y="794342"/>
                  <a:pt x="6597573" y="794342"/>
                  <a:pt x="6597573" y="794342"/>
                </a:cubicBezTo>
                <a:cubicBezTo>
                  <a:pt x="6647733" y="944777"/>
                  <a:pt x="6564969" y="1107749"/>
                  <a:pt x="6411980" y="1157893"/>
                </a:cubicBezTo>
                <a:cubicBezTo>
                  <a:pt x="6261500" y="1205531"/>
                  <a:pt x="6098480" y="1122792"/>
                  <a:pt x="6048320" y="972356"/>
                </a:cubicBezTo>
                <a:cubicBezTo>
                  <a:pt x="5930287" y="615543"/>
                  <a:pt x="5834385" y="325633"/>
                  <a:pt x="5756465" y="90080"/>
                </a:cubicBezTo>
                <a:close/>
                <a:moveTo>
                  <a:pt x="6564228" y="6898"/>
                </a:moveTo>
                <a:lnTo>
                  <a:pt x="7081041" y="6898"/>
                </a:lnTo>
                <a:lnTo>
                  <a:pt x="7081041" y="1546906"/>
                </a:lnTo>
                <a:lnTo>
                  <a:pt x="7076783" y="1540855"/>
                </a:lnTo>
                <a:cubicBezTo>
                  <a:pt x="7067461" y="1524289"/>
                  <a:pt x="7059697" y="1506543"/>
                  <a:pt x="7053737" y="1487739"/>
                </a:cubicBezTo>
                <a:cubicBezTo>
                  <a:pt x="6817529" y="773172"/>
                  <a:pt x="6669898" y="326567"/>
                  <a:pt x="6577629" y="47440"/>
                </a:cubicBezTo>
                <a:close/>
                <a:moveTo>
                  <a:pt x="315091" y="1202"/>
                </a:moveTo>
                <a:lnTo>
                  <a:pt x="339065" y="6899"/>
                </a:lnTo>
                <a:lnTo>
                  <a:pt x="339067" y="6899"/>
                </a:lnTo>
                <a:lnTo>
                  <a:pt x="396535" y="20555"/>
                </a:lnTo>
                <a:cubicBezTo>
                  <a:pt x="474074" y="51181"/>
                  <a:pt x="537420" y="114381"/>
                  <a:pt x="564240" y="199000"/>
                </a:cubicBezTo>
                <a:cubicBezTo>
                  <a:pt x="1194129" y="2102004"/>
                  <a:pt x="1194129" y="2102004"/>
                  <a:pt x="1194129" y="2102004"/>
                </a:cubicBezTo>
                <a:cubicBezTo>
                  <a:pt x="1244319" y="2254946"/>
                  <a:pt x="1158996" y="2417918"/>
                  <a:pt x="1008425" y="2468063"/>
                </a:cubicBezTo>
                <a:cubicBezTo>
                  <a:pt x="855344" y="2515700"/>
                  <a:pt x="692225" y="2432961"/>
                  <a:pt x="644545" y="2282524"/>
                </a:cubicBezTo>
                <a:cubicBezTo>
                  <a:pt x="14656" y="377015"/>
                  <a:pt x="14656" y="377015"/>
                  <a:pt x="14656" y="377015"/>
                </a:cubicBezTo>
                <a:cubicBezTo>
                  <a:pt x="-35534" y="226580"/>
                  <a:pt x="47280" y="63609"/>
                  <a:pt x="200360" y="13464"/>
                </a:cubicBezTo>
                <a:lnTo>
                  <a:pt x="232220" y="6899"/>
                </a:lnTo>
                <a:lnTo>
                  <a:pt x="232220" y="6899"/>
                </a:lnTo>
                <a:lnTo>
                  <a:pt x="257990" y="1589"/>
                </a:lnTo>
                <a:cubicBezTo>
                  <a:pt x="277194" y="-414"/>
                  <a:pt x="296309" y="-502"/>
                  <a:pt x="315091" y="1202"/>
                </a:cubicBez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75475" y="5078195"/>
            <a:ext cx="6827422" cy="7299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latin typeface="+mj-lt"/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buFont typeface="Arial" pitchFamily="34" charset="0"/>
              <a:buNone/>
              <a:defRPr sz="1600" b="0">
                <a:latin typeface="+mj-lt"/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Font typeface="Arial" pitchFamily="34" charset="0"/>
              <a:buNone/>
              <a:defRPr sz="1600" b="0">
                <a:latin typeface="+mj-lt"/>
              </a:defRPr>
            </a:lvl5pPr>
            <a:lvl6pPr>
              <a:lnSpc>
                <a:spcPct val="80000"/>
              </a:lnSpc>
              <a:spcBef>
                <a:spcPts val="0"/>
              </a:spcBef>
              <a:defRPr sz="1600" b="0">
                <a:latin typeface="+mj-lt"/>
              </a:defRPr>
            </a:lvl6pPr>
            <a:lvl7pPr>
              <a:lnSpc>
                <a:spcPct val="80000"/>
              </a:lnSpc>
              <a:spcBef>
                <a:spcPts val="0"/>
              </a:spcBef>
              <a:defRPr sz="1600" b="0">
                <a:latin typeface="+mj-lt"/>
              </a:defRPr>
            </a:lvl7pPr>
            <a:lvl8pPr>
              <a:lnSpc>
                <a:spcPct val="80000"/>
              </a:lnSpc>
              <a:spcBef>
                <a:spcPts val="0"/>
              </a:spcBef>
              <a:defRPr sz="1600" b="0">
                <a:latin typeface="+mj-lt"/>
              </a:defRPr>
            </a:lvl8pPr>
            <a:lvl9pPr>
              <a:lnSpc>
                <a:spcPct val="80000"/>
              </a:lnSpc>
              <a:spcBef>
                <a:spcPts val="0"/>
              </a:spcBef>
              <a:defRPr sz="1600" b="0">
                <a:latin typeface="+mj-lt"/>
              </a:defRPr>
            </a:lvl9pPr>
          </a:lstStyle>
          <a:p>
            <a:pPr lvl="0"/>
            <a:r>
              <a:rPr lang="en-US" dirty="0"/>
              <a:t>Click to add image credits or a brief caption, up to two lines as needed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5" hasCustomPrompt="1"/>
          </p:nvPr>
        </p:nvSpPr>
        <p:spPr>
          <a:xfrm>
            <a:off x="980624" y="992488"/>
            <a:ext cx="6822274" cy="3840425"/>
          </a:xfrm>
          <a:solidFill>
            <a:schemeClr val="tx1">
              <a:lumMod val="85000"/>
            </a:schemeClr>
          </a:solidFill>
          <a:ln w="50800">
            <a:noFill/>
            <a:miter lim="800000"/>
          </a:ln>
          <a:effectLst/>
        </p:spPr>
        <p:txBody>
          <a:bodyPr vert="horz" lIns="0" tIns="0" rIns="0" bIns="0" rtlCol="0">
            <a:normAutofit/>
          </a:bodyPr>
          <a:lstStyle>
            <a:lvl1pPr marL="167992" indent="-167992">
              <a:buNone/>
              <a:defRPr lang="en-GB" sz="2400" dirty="0">
                <a:solidFill>
                  <a:schemeClr val="bg1"/>
                </a:solidFill>
              </a:defRPr>
            </a:lvl1pPr>
          </a:lstStyle>
          <a:p>
            <a:pPr marL="0" lvl="0" indent="0"/>
            <a:r>
              <a:rPr lang="en-GB" dirty="0"/>
              <a:t>Click icon to add a video</a:t>
            </a:r>
          </a:p>
        </p:txBody>
      </p:sp>
    </p:spTree>
    <p:extLst>
      <p:ext uri="{BB962C8B-B14F-4D97-AF65-F5344CB8AC3E}">
        <p14:creationId xmlns:p14="http://schemas.microsoft.com/office/powerpoint/2010/main" val="3684670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o with Caption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81984" y="5085981"/>
            <a:ext cx="6820913" cy="673401"/>
          </a:xfrm>
        </p:spPr>
        <p:txBody>
          <a:bodyPr>
            <a:noAutofit/>
          </a:bodyPr>
          <a:lstStyle>
            <a:lvl1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en-US" sz="16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en-US" sz="1600" b="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en-US" sz="16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en-US" sz="16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en-US" sz="1600" b="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en-US" sz="1600" b="0" kern="1200" noProof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en-US" sz="1600" b="0" kern="1200" noProof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en-US" sz="1600" b="0" kern="1200" noProof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121914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en-GB" sz="1600" b="0" kern="1200" noProof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Click to add image credits or a brief caption, up to two lines as needed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Media Placeholder 2"/>
          <p:cNvSpPr>
            <a:spLocks noGrp="1"/>
          </p:cNvSpPr>
          <p:nvPr>
            <p:ph type="media" sz="quarter" idx="15" hasCustomPrompt="1"/>
          </p:nvPr>
        </p:nvSpPr>
        <p:spPr>
          <a:xfrm>
            <a:off x="981984" y="992743"/>
            <a:ext cx="6820913" cy="3840425"/>
          </a:xfrm>
          <a:solidFill>
            <a:schemeClr val="tx1">
              <a:lumMod val="85000"/>
            </a:schemeClr>
          </a:solidFill>
          <a:ln w="50800">
            <a:noFill/>
            <a:miter lim="800000"/>
          </a:ln>
          <a:effectLst/>
        </p:spPr>
        <p:txBody>
          <a:bodyPr vert="horz" lIns="0" tIns="0" rIns="0" bIns="0" rtlCol="0">
            <a:normAutofit/>
          </a:bodyPr>
          <a:lstStyle>
            <a:lvl1pPr marL="380981" indent="-380981">
              <a:buFont typeface="Arial" pitchFamily="34" charset="0"/>
              <a:buNone/>
              <a:defRPr lang="en-GB" sz="2400">
                <a:solidFill>
                  <a:schemeClr val="bg1"/>
                </a:solidFill>
              </a:defRPr>
            </a:lvl1pPr>
          </a:lstStyle>
          <a:p>
            <a:pPr marL="0" lvl="0" indent="0"/>
            <a:r>
              <a:rPr lang="en-GB" dirty="0"/>
              <a:t>Click icon to add a video</a:t>
            </a:r>
          </a:p>
        </p:txBody>
      </p:sp>
    </p:spTree>
    <p:extLst>
      <p:ext uri="{BB962C8B-B14F-4D97-AF65-F5344CB8AC3E}">
        <p14:creationId xmlns:p14="http://schemas.microsoft.com/office/powerpoint/2010/main" val="1166394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47CD302-CD1D-4504-B99F-C61BF4A7A7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1280160" bIns="731520" anchor="ctr"/>
          <a:lstStyle>
            <a:lvl1pPr marL="167992" marR="0" indent="-167992" algn="ctr" defTabSz="121914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0" y="5083505"/>
            <a:ext cx="3890332" cy="1774412"/>
          </a:xfrm>
        </p:spPr>
        <p:txBody>
          <a:bodyPr lIns="548640" tIns="274320" rIns="548640" anchor="ctr">
            <a:noAutofit/>
          </a:bodyPr>
          <a:lstStyle>
            <a:lvl1pPr algn="ctr">
              <a:lnSpc>
                <a:spcPct val="85000"/>
              </a:lnSpc>
              <a:spcBef>
                <a:spcPts val="0"/>
              </a:spcBef>
              <a:defRPr sz="40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Closing Text</a:t>
            </a:r>
          </a:p>
        </p:txBody>
      </p:sp>
    </p:spTree>
    <p:extLst>
      <p:ext uri="{BB962C8B-B14F-4D97-AF65-F5344CB8AC3E}">
        <p14:creationId xmlns:p14="http://schemas.microsoft.com/office/powerpoint/2010/main" val="1493459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984" y="1158204"/>
            <a:ext cx="9888389" cy="951239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1984" y="2434844"/>
            <a:ext cx="10217574" cy="3585706"/>
          </a:xfrm>
        </p:spPr>
        <p:txBody>
          <a:bodyPr vert="eaVert">
            <a:noAutofit/>
          </a:bodyPr>
          <a:lstStyle>
            <a:lvl1pPr>
              <a:defRPr sz="1800" b="0"/>
            </a:lvl1pPr>
            <a:lvl2pPr>
              <a:defRPr sz="1600" b="0"/>
            </a:lvl2pPr>
            <a:lvl3pPr>
              <a:defRPr sz="1400" b="0"/>
            </a:lvl3pPr>
            <a:lvl4pPr>
              <a:defRPr sz="1800" b="0"/>
            </a:lvl4pPr>
            <a:lvl5pPr>
              <a:defRPr sz="1800" b="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5688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56374" y="1157817"/>
            <a:ext cx="1743184" cy="4531810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1983" y="1157510"/>
            <a:ext cx="7657571" cy="4532117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35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BBC01-867D-4338-AFE5-D3F5C9B74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D3FEA-11FD-4362-A20E-D999043B6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69451-D722-4BD6-BE76-B79831DDC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A0B98E-5F9B-4145-A329-5150E8E47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3BBE80-238F-4A4A-A70B-76C062CB58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C02D56-CD11-4BC9-A0EF-4DF5309AC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69CD-B118-478B-B55D-44E8AA48DC39}" type="datetimeFigureOut">
              <a:rPr lang="hu-HU" smtClean="0"/>
              <a:t>2021.06.07</a:t>
            </a:fld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22DD01-D739-4B7A-8E88-2E0BFFE4F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558BFD-6CF2-471E-BCCB-AB1E127D6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4CDB-5AB9-4CA6-BA39-3A34610BE7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356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81983" y="1158204"/>
            <a:ext cx="8377919" cy="758627"/>
          </a:xfrm>
        </p:spPr>
        <p:txBody>
          <a:bodyPr>
            <a:noAutofit/>
          </a:bodyPr>
          <a:lstStyle>
            <a:lvl1pPr>
              <a:defRPr sz="6000" baseline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81983" y="2080081"/>
            <a:ext cx="8377920" cy="3538841"/>
          </a:xfrm>
        </p:spPr>
        <p:txBody>
          <a:bodyPr>
            <a:noAutofit/>
          </a:bodyPr>
          <a:lstStyle>
            <a:lvl1pPr marL="167992" indent="-167992">
              <a:spcBef>
                <a:spcPts val="1333"/>
              </a:spcBef>
              <a:buClr>
                <a:schemeClr val="accent1"/>
              </a:buClr>
              <a:buFont typeface="Arial" pitchFamily="34" charset="0"/>
              <a:buChar char="•"/>
              <a:defRPr lang="en-US" sz="1867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7992" indent="-167992">
              <a:spcBef>
                <a:spcPts val="1333"/>
              </a:spcBef>
              <a:buClr>
                <a:schemeClr val="accent1"/>
              </a:buClr>
              <a:buFont typeface="Arial" pitchFamily="34" charset="0"/>
              <a:buChar char="•"/>
              <a:defRPr lang="en-US" sz="1867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7992" indent="-167992">
              <a:spcBef>
                <a:spcPts val="1333"/>
              </a:spcBef>
              <a:buClr>
                <a:schemeClr val="accent1"/>
              </a:buClr>
              <a:buFont typeface="Arial" pitchFamily="34" charset="0"/>
              <a:buChar char="•"/>
              <a:defRPr lang="en-US" sz="1867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92" indent="-167992">
              <a:spcBef>
                <a:spcPts val="1333"/>
              </a:spcBef>
              <a:buClr>
                <a:schemeClr val="accent1"/>
              </a:buClr>
              <a:buFont typeface="Arial" pitchFamily="34" charset="0"/>
              <a:buChar char="•"/>
              <a:defRPr lang="en-US" sz="1867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7992" indent="-167992">
              <a:spcBef>
                <a:spcPts val="1333"/>
              </a:spcBef>
              <a:buClr>
                <a:schemeClr val="accent1"/>
              </a:buClr>
              <a:buFont typeface="Arial" pitchFamily="34" charset="0"/>
              <a:buChar char="•"/>
              <a:defRPr lang="en-US" sz="1867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992" indent="-167992">
              <a:spcBef>
                <a:spcPts val="1333"/>
              </a:spcBef>
              <a:buFont typeface="Arial" pitchFamily="34" charset="0"/>
              <a:buChar char="•"/>
              <a:defRPr lang="en-US" sz="2133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992" indent="-167992">
              <a:spcBef>
                <a:spcPts val="1333"/>
              </a:spcBef>
              <a:buFont typeface="Arial" pitchFamily="34" charset="0"/>
              <a:buChar char="•"/>
              <a:defRPr lang="en-US" sz="2133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7992" indent="-167992">
              <a:spcBef>
                <a:spcPts val="1333"/>
              </a:spcBef>
              <a:buFont typeface="Arial" pitchFamily="34" charset="0"/>
              <a:buChar char="•"/>
              <a:defRPr lang="en-US" sz="2133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992" indent="-167992">
              <a:spcBef>
                <a:spcPts val="1333"/>
              </a:spcBef>
              <a:buFont typeface="Arial" pitchFamily="34" charset="0"/>
              <a:buChar char="•"/>
              <a:defRPr lang="en-GB" sz="2133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819565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630793"/>
            <a:ext cx="5537548" cy="921876"/>
          </a:xfrm>
        </p:spPr>
        <p:txBody>
          <a:bodyPr>
            <a:noAutofit/>
          </a:bodyPr>
          <a:lstStyle>
            <a:lvl1pPr>
              <a:defRPr sz="3600" baseline="0"/>
            </a:lvl1pPr>
          </a:lstStyle>
          <a:p>
            <a:r>
              <a:rPr lang="en-GB" noProof="0" dirty="0"/>
              <a:t>Click to add title.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838201" y="2186516"/>
            <a:ext cx="5537548" cy="306969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7058107" y="630793"/>
            <a:ext cx="4459925" cy="6236607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</a:lstStyle>
          <a:p>
            <a:pPr lvl="0">
              <a:defRPr/>
            </a:pPr>
            <a:r>
              <a:rPr lang="en-US" dirty="0"/>
              <a:t>Picture placeholder: When you change an image on any slide that have a shape or text on top of it you have to right click on the image and pick “send to back” for the shape or text to go on top again. </a:t>
            </a:r>
          </a:p>
        </p:txBody>
      </p:sp>
    </p:spTree>
    <p:extLst>
      <p:ext uri="{BB962C8B-B14F-4D97-AF65-F5344CB8AC3E}">
        <p14:creationId xmlns:p14="http://schemas.microsoft.com/office/powerpoint/2010/main" val="2742132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EC5AB-4CD6-4637-9E23-5A6453645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7F1D0-6839-4897-86D5-95C42F68E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69CD-B118-478B-B55D-44E8AA48DC39}" type="datetimeFigureOut">
              <a:rPr lang="hu-HU" smtClean="0"/>
              <a:t>2021.06.07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FA65C-E22E-450B-ADE0-C44BA2FF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DDEA9-00CB-4E63-A1E5-B7D29369B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4CDB-5AB9-4CA6-BA39-3A34610BE7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5888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13C766-162C-4B14-814A-9089259A4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69CD-B118-478B-B55D-44E8AA48DC39}" type="datetimeFigureOut">
              <a:rPr lang="hu-HU" smtClean="0"/>
              <a:t>2021.06.07</a:t>
            </a:fld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A379A-5250-422F-A7BA-84C8E6366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66FAF-F0D6-41AA-B643-27BE4513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4CDB-5AB9-4CA6-BA39-3A34610BE7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6060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B6CC8-E49E-4297-9283-C4CDDD94C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93C3D-C120-4521-9913-7B715D3DF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E3096-AC4C-438D-BD52-9DD14D74E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3367F6-1086-48DF-9EAE-D290E84C0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69CD-B118-478B-B55D-44E8AA48DC39}" type="datetimeFigureOut">
              <a:rPr lang="hu-HU" smtClean="0"/>
              <a:t>2021.06.07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0B3B16-D0C0-4D84-AD28-A227D1AB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777F6-B3CF-4E34-91C9-173FCADDF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4CDB-5AB9-4CA6-BA39-3A34610BE7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6197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2FFAA-A179-42CB-9621-697B98523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AFE86B-9554-4791-B870-77DEAF124F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9826A4-1CCB-4242-8166-64F208082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4E2533-30BD-47D9-804C-40C2E3A78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F69CD-B118-478B-B55D-44E8AA48DC39}" type="datetimeFigureOut">
              <a:rPr lang="hu-HU" smtClean="0"/>
              <a:t>2021.06.07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0757CF-E503-41A7-B9CB-5849A81E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D1EAA4-D6F5-4F3E-A6A8-9CB960D4D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34CDB-5AB9-4CA6-BA39-3A34610BE7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6794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68D9F9-511E-471E-9604-D1483ECA8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AB6DE-9EE9-416B-8037-2C554F529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11210-32B0-40C3-8742-92ACACB37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F69CD-B118-478B-B55D-44E8AA48DC39}" type="datetimeFigureOut">
              <a:rPr lang="hu-HU" smtClean="0"/>
              <a:t>2021.06.07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A5C5F-6E4D-446D-B68D-BBBAE0836F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8EEBE-88AF-4E8C-B703-C4E8BC95D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34CDB-5AB9-4CA6-BA39-3A34610BE7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219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0" r:id="rId12"/>
    <p:sldLayoutId id="2147483701" r:id="rId13"/>
    <p:sldLayoutId id="214748370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11900"/>
            <a:ext cx="9882105" cy="30752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24805"/>
            <a:ext cx="9882105" cy="16176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2793" y="6457516"/>
            <a:ext cx="5376000" cy="19725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 b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18032" y="333440"/>
            <a:ext cx="338501" cy="19613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 b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674B1-7D05-4830-9F7D-921209997DB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3D413D">
                    <a:lumMod val="60000"/>
                    <a:lumOff val="40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3D413D">
                  <a:lumMod val="60000"/>
                  <a:lumOff val="40000"/>
                </a:srgbClr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150" y="6371880"/>
            <a:ext cx="836383" cy="2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7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p:hf sldNum="0" hdr="0" ftr="0" dt="0"/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lang="en-GB" sz="3600" kern="1200" cap="none" baseline="0" noProof="0" dirty="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67992" indent="-167992" algn="l" defTabSz="1219140" rtl="0" eaLnBrk="1" latinLnBrk="0" hangingPunct="1">
        <a:spcBef>
          <a:spcPts val="12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719965" indent="-167992" algn="l" defTabSz="1219140" rtl="0" eaLnBrk="1" latinLnBrk="0" hangingPunct="1"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99941" indent="-167992" algn="l" defTabSz="1219140" rtl="0" eaLnBrk="1" latinLnBrk="0" hangingPunct="1"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0" indent="0" algn="l" defTabSz="1219140" rtl="0" eaLnBrk="1" latinLnBrk="0" hangingPunct="1">
        <a:spcBef>
          <a:spcPts val="1600"/>
        </a:spcBef>
        <a:buFont typeface="Arial" pitchFamily="34" charset="0"/>
        <a:buNone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0" indent="0" algn="l" defTabSz="1219140" rtl="0" eaLnBrk="1" latinLnBrk="0" hangingPunct="1">
        <a:spcBef>
          <a:spcPts val="1600"/>
        </a:spcBef>
        <a:buFont typeface="Arial" pitchFamily="34" charset="0"/>
        <a:buNone/>
        <a:defRPr lang="en-GB" sz="2000" kern="1200" noProof="0" dirty="0" smtClean="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0" indent="0" algn="l" defTabSz="1219140" rtl="0" eaLnBrk="1" latinLnBrk="0" hangingPunct="1">
        <a:spcBef>
          <a:spcPts val="1600"/>
        </a:spcBef>
        <a:buFont typeface="Arial" pitchFamily="34" charset="0"/>
        <a:buNone/>
        <a:defRPr lang="en-GB" sz="2667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1219140" rtl="0" eaLnBrk="1" latinLnBrk="0" hangingPunct="1">
        <a:spcBef>
          <a:spcPts val="1600"/>
        </a:spcBef>
        <a:buFont typeface="Arial" pitchFamily="34" charset="0"/>
        <a:buNone/>
        <a:defRPr lang="en-GB" sz="2667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1219140" rtl="0" eaLnBrk="1" latinLnBrk="0" hangingPunct="1">
        <a:spcBef>
          <a:spcPts val="1600"/>
        </a:spcBef>
        <a:buFont typeface="Arial" pitchFamily="34" charset="0"/>
        <a:buNone/>
        <a:defRPr lang="en-GB" sz="2667" kern="1200" baseline="0" noProof="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1219140" rtl="0" eaLnBrk="1" latinLnBrk="0" hangingPunct="1">
        <a:spcBef>
          <a:spcPts val="1600"/>
        </a:spcBef>
        <a:buFont typeface="Arial" pitchFamily="34" charset="0"/>
        <a:buNone/>
        <a:defRPr lang="en-GB" sz="2667" kern="1200" noProof="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8">
          <p15:clr>
            <a:srgbClr val="F26B43"/>
          </p15:clr>
        </p15:guide>
        <p15:guide id="4" orient="horz" pos="6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FE2124B-8159-432D-B4D3-BBC7A35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/>
          <a:stretch/>
        </p:blipFill>
        <p:spPr>
          <a:xfrm>
            <a:off x="-1" y="-40132"/>
            <a:ext cx="12192001" cy="6898132"/>
          </a:xfrm>
          <a:solidFill>
            <a:schemeClr val="bg1">
              <a:lumMod val="85000"/>
            </a:schemeClr>
          </a:solidFill>
        </p:spPr>
      </p:pic>
      <p:sp>
        <p:nvSpPr>
          <p:cNvPr id="14" name="Subtitle 13">
            <a:extLst>
              <a:ext uri="{FF2B5EF4-FFF2-40B4-BE49-F238E27FC236}">
                <a16:creationId xmlns:a16="http://schemas.microsoft.com/office/drawing/2014/main" id="{E293A141-0E31-41C9-B50E-B8DDDBB61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3048049"/>
            <a:ext cx="3657510" cy="727537"/>
          </a:xfrm>
        </p:spPr>
        <p:txBody>
          <a:bodyPr/>
          <a:lstStyle/>
          <a:p>
            <a:r>
              <a:rPr lang="hu-HU" dirty="0">
                <a:solidFill>
                  <a:srgbClr val="C00000"/>
                </a:solidFill>
                <a:latin typeface="+mj-lt"/>
              </a:rPr>
              <a:t>Pál Dávid</a:t>
            </a:r>
          </a:p>
          <a:p>
            <a:r>
              <a:rPr lang="hu-HU" dirty="0">
                <a:solidFill>
                  <a:srgbClr val="C00000"/>
                </a:solidFill>
                <a:latin typeface="+mj-lt"/>
              </a:rPr>
              <a:t>2021.06.07.</a:t>
            </a:r>
            <a:endParaRPr lang="en-US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552C882-0C38-4E31-928E-9965EC31D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783202"/>
            <a:ext cx="6400801" cy="1438300"/>
          </a:xfrm>
        </p:spPr>
        <p:txBody>
          <a:bodyPr/>
          <a:lstStyle/>
          <a:p>
            <a:r>
              <a:rPr lang="hu-HU" sz="3200" dirty="0">
                <a:solidFill>
                  <a:schemeClr val="bg1"/>
                </a:solidFill>
              </a:rPr>
              <a:t>Borsodi Szitu</a:t>
            </a:r>
            <a:br>
              <a:rPr lang="hu-HU" sz="3200" dirty="0">
                <a:solidFill>
                  <a:schemeClr val="bg1"/>
                </a:solidFill>
              </a:rPr>
            </a:br>
            <a:r>
              <a:rPr lang="hu-HU" sz="3200" dirty="0">
                <a:solidFill>
                  <a:schemeClr val="bg1"/>
                </a:solidFill>
              </a:rPr>
              <a:t>Amikor mindenki a pácodat dicséri!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28AE72-C5E5-4084-AF69-5C5CE9860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32" y="72229"/>
            <a:ext cx="2958969" cy="166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95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DCF1282-410C-4718-81BC-F5DA4BE2B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659252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4000" b="1" dirty="0">
                <a:solidFill>
                  <a:schemeClr val="tx2"/>
                </a:solidFill>
                <a:latin typeface="Franklin Gothic Demi" panose="020B0703020102020204" pitchFamily="34" charset="0"/>
              </a:rPr>
              <a:t>Kreatív irányvonal</a:t>
            </a:r>
            <a:endParaRPr lang="en-US" sz="4000" b="1" dirty="0">
              <a:solidFill>
                <a:schemeClr val="tx2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07D4F04-EADF-4C00-AC9E-CC201F8334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9773" y="1325563"/>
            <a:ext cx="6460239" cy="514897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hu-HU" sz="2400" dirty="0">
                <a:latin typeface="Franklin Gothic Demi" panose="020B0703020102020204" pitchFamily="34" charset="0"/>
              </a:rPr>
              <a:t>Hiába új a termékkategória, erősen kapcsolódik a sörökhöz. A Borsodi ismertségét és tapasztalatát átmentve nem a nulláról kell építkeznie a vállalatnak.</a:t>
            </a:r>
          </a:p>
          <a:p>
            <a:pPr>
              <a:lnSpc>
                <a:spcPct val="150000"/>
              </a:lnSpc>
            </a:pPr>
            <a:endParaRPr lang="hu-HU" sz="2400" dirty="0">
              <a:latin typeface="Franklin Gothic Demi" panose="020B07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2400" dirty="0">
                <a:latin typeface="Franklin Gothic Demi" panose="020B0703020102020204" pitchFamily="34" charset="0"/>
              </a:rPr>
              <a:t>A jelenlegi kommunikációs elemek kiterjeszthetők az új termékre is, újabb releváns és vicces Borsodi Szitukat bemutatva a leendő felhasználóknak.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5B43981-5111-4F5E-A8BE-8D5572018B6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3" r="17923"/>
          <a:stretch/>
        </p:blipFill>
        <p:spPr>
          <a:xfrm>
            <a:off x="6897017" y="0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80897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F3F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DCF1282-410C-4718-81BC-F5DA4BE2B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 err="1">
                <a:latin typeface="Franklin Gothic Demi" panose="020B0703020102020204" pitchFamily="34" charset="0"/>
              </a:rPr>
              <a:t>Termékkategória</a:t>
            </a:r>
            <a:endParaRPr lang="en-US" sz="4000" b="1" dirty="0">
              <a:latin typeface="Franklin Gothic Demi" panose="020B07030201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07D4F04-EADF-4C00-AC9E-CC201F8334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488" y="1097687"/>
            <a:ext cx="6032978" cy="509663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indent="-228600">
              <a:lnSpc>
                <a:spcPct val="16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Növekvő költés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prognosztizálható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az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irányadó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Kantar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adatait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vizsgálva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fűszer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+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szószok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alapok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szegmens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):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  <a:p>
            <a:pPr indent="-228600">
              <a:lnSpc>
                <a:spcPct val="16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2020-ban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netnet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58,3 m. Ft volt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az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éves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hirdetési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költés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míg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ez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idén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májusig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32,2 m. Ft – a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szezon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pedig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még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csak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most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kezdődik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  <a:p>
            <a:pPr indent="-228600">
              <a:lnSpc>
                <a:spcPct val="17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Kifejezetten s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ör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alapú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grillpác</a:t>
            </a:r>
            <a:r>
              <a:rPr lang="hu-HU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azonban nem lelhető fel az elnevezéseknél.</a:t>
            </a:r>
            <a:endParaRPr lang="en-US" sz="20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  <a:p>
            <a:pPr indent="-228600">
              <a:lnSpc>
                <a:spcPct val="16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A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nagyobb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online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bevásárló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platformokon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(pl. kifli.hu, Tesco)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sem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érhető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el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ilyen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Franklin Gothic Demi" panose="020B0703020102020204" pitchFamily="34" charset="0"/>
              </a:rPr>
              <a:t>termék</a:t>
            </a:r>
            <a:r>
              <a:rPr lang="en-US" sz="2000" dirty="0">
                <a:solidFill>
                  <a:schemeClr val="tx1"/>
                </a:solidFill>
                <a:latin typeface="Franklin Gothic Demi" panose="020B0703020102020204" pitchFamily="34" charset="0"/>
              </a:rPr>
              <a:t>.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5B43981-5111-4F5E-A8BE-8D5572018B6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2" r="9934" b="2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DE1855-5BA6-4307-8414-8F9F849B5DFF}"/>
              </a:ext>
            </a:extLst>
          </p:cNvPr>
          <p:cNvSpPr txBox="1"/>
          <p:nvPr/>
        </p:nvSpPr>
        <p:spPr>
          <a:xfrm>
            <a:off x="5073445" y="5829295"/>
            <a:ext cx="6976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hu-HU" dirty="0">
                <a:solidFill>
                  <a:srgbClr val="FF0000"/>
                </a:solidFill>
                <a:latin typeface="Franklin Gothic Demi" panose="020B0703020102020204" pitchFamily="34" charset="0"/>
              </a:rPr>
              <a:t>Kihasználható piaci rés. Tágabb értelmezésben többféle termék is konkurál, de a kifejezetten sör alapú grillpácok piaca egyelőre nagy mozgástérrel kecsegtet.</a:t>
            </a:r>
          </a:p>
        </p:txBody>
      </p:sp>
    </p:spTree>
    <p:extLst>
      <p:ext uri="{BB962C8B-B14F-4D97-AF65-F5344CB8AC3E}">
        <p14:creationId xmlns:p14="http://schemas.microsoft.com/office/powerpoint/2010/main" val="3465339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9E3715-C64C-475A-93E1-7E8FE2E3A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55"/>
            <a:ext cx="6024271" cy="1184945"/>
          </a:xfrm>
        </p:spPr>
        <p:txBody>
          <a:bodyPr>
            <a:noAutofit/>
          </a:bodyPr>
          <a:lstStyle/>
          <a:p>
            <a:r>
              <a:rPr lang="hu-HU" sz="4000" b="1" dirty="0">
                <a:solidFill>
                  <a:schemeClr val="tx2"/>
                </a:solidFill>
                <a:latin typeface="Franklin Gothic Demi" panose="020B0703020102020204" pitchFamily="34" charset="0"/>
              </a:rPr>
              <a:t>Kompetitív környezet</a:t>
            </a:r>
            <a:endParaRPr lang="en-US" sz="4000" b="1" dirty="0">
              <a:solidFill>
                <a:schemeClr val="tx2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09F8F4F-94E1-4459-BB97-71826CDEBB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9526" y="4634830"/>
            <a:ext cx="4233272" cy="1344464"/>
          </a:xfrm>
        </p:spPr>
        <p:txBody>
          <a:bodyPr>
            <a:normAutofit/>
          </a:bodyPr>
          <a:lstStyle/>
          <a:p>
            <a:r>
              <a:rPr lang="hu-HU" sz="1600" dirty="0">
                <a:solidFill>
                  <a:schemeClr val="tx2"/>
                </a:solidFill>
                <a:latin typeface="Franklin Gothic Demi" panose="020B0703020102020204" pitchFamily="34" charset="0"/>
              </a:rPr>
              <a:t>A Soproni és a </a:t>
            </a:r>
            <a:r>
              <a:rPr lang="hu-HU" sz="1600" dirty="0" err="1">
                <a:solidFill>
                  <a:schemeClr val="tx2"/>
                </a:solidFill>
                <a:latin typeface="Franklin Gothic Demi" panose="020B0703020102020204" pitchFamily="34" charset="0"/>
              </a:rPr>
              <a:t>Staropramen</a:t>
            </a:r>
            <a:r>
              <a:rPr lang="hu-HU" sz="16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is kínál speciális, a termékeik felhasználásával készült recepteket, de ezeket főleg a </a:t>
            </a:r>
            <a:r>
              <a:rPr lang="hu-HU" sz="1600" dirty="0" err="1">
                <a:solidFill>
                  <a:schemeClr val="tx2"/>
                </a:solidFill>
                <a:latin typeface="Franklin Gothic Demi" panose="020B0703020102020204" pitchFamily="34" charset="0"/>
              </a:rPr>
              <a:t>social</a:t>
            </a:r>
            <a:r>
              <a:rPr lang="hu-HU" sz="16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</a:t>
            </a:r>
            <a:r>
              <a:rPr lang="hu-HU" sz="1600" dirty="0" err="1">
                <a:solidFill>
                  <a:schemeClr val="tx2"/>
                </a:solidFill>
                <a:latin typeface="Franklin Gothic Demi" panose="020B0703020102020204" pitchFamily="34" charset="0"/>
              </a:rPr>
              <a:t>mediában</a:t>
            </a:r>
            <a:r>
              <a:rPr lang="hu-HU" sz="16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hirdetik</a:t>
            </a:r>
            <a:endParaRPr lang="en-US" sz="1600" dirty="0">
              <a:solidFill>
                <a:schemeClr val="tx2"/>
              </a:solidFill>
              <a:latin typeface="Franklin Gothic Demi" panose="020B0703020102020204" pitchFamily="34" charset="0"/>
            </a:endParaRPr>
          </a:p>
          <a:p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0354E98-2FD5-4063-9768-D247E501B800}"/>
              </a:ext>
            </a:extLst>
          </p:cNvPr>
          <p:cNvSpPr/>
          <p:nvPr/>
        </p:nvSpPr>
        <p:spPr>
          <a:xfrm>
            <a:off x="5024552" y="-11800"/>
            <a:ext cx="2114956" cy="1406609"/>
          </a:xfrm>
          <a:custGeom>
            <a:avLst/>
            <a:gdLst>
              <a:gd name="connsiteX0" fmla="*/ 75341 w 2501264"/>
              <a:gd name="connsiteY0" fmla="*/ 0 h 1663534"/>
              <a:gd name="connsiteX1" fmla="*/ 2425923 w 2501264"/>
              <a:gd name="connsiteY1" fmla="*/ 0 h 1663534"/>
              <a:gd name="connsiteX2" fmla="*/ 2475856 w 2501264"/>
              <a:gd name="connsiteY2" fmla="*/ 160856 h 1663534"/>
              <a:gd name="connsiteX3" fmla="*/ 2501264 w 2501264"/>
              <a:gd name="connsiteY3" fmla="*/ 412902 h 1663534"/>
              <a:gd name="connsiteX4" fmla="*/ 1250632 w 2501264"/>
              <a:gd name="connsiteY4" fmla="*/ 1663534 h 1663534"/>
              <a:gd name="connsiteX5" fmla="*/ 0 w 2501264"/>
              <a:gd name="connsiteY5" fmla="*/ 412902 h 1663534"/>
              <a:gd name="connsiteX6" fmla="*/ 25409 w 2501264"/>
              <a:gd name="connsiteY6" fmla="*/ 160856 h 1663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01264" h="1663534">
                <a:moveTo>
                  <a:pt x="75341" y="0"/>
                </a:moveTo>
                <a:lnTo>
                  <a:pt x="2425923" y="0"/>
                </a:lnTo>
                <a:lnTo>
                  <a:pt x="2475856" y="160856"/>
                </a:lnTo>
                <a:cubicBezTo>
                  <a:pt x="2492515" y="242269"/>
                  <a:pt x="2501264" y="326564"/>
                  <a:pt x="2501264" y="412902"/>
                </a:cubicBezTo>
                <a:cubicBezTo>
                  <a:pt x="2501264" y="1103607"/>
                  <a:pt x="1941337" y="1663534"/>
                  <a:pt x="1250632" y="1663534"/>
                </a:cubicBezTo>
                <a:cubicBezTo>
                  <a:pt x="559927" y="1663534"/>
                  <a:pt x="0" y="1103607"/>
                  <a:pt x="0" y="412902"/>
                </a:cubicBezTo>
                <a:cubicBezTo>
                  <a:pt x="0" y="326564"/>
                  <a:pt x="8749" y="242269"/>
                  <a:pt x="25409" y="16085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58">
              <a:defRPr/>
            </a:pPr>
            <a:endParaRPr lang="en-US" sz="1012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CD6669-FE81-4900-A8B9-0412B6D3B66C}"/>
              </a:ext>
            </a:extLst>
          </p:cNvPr>
          <p:cNvSpPr/>
          <p:nvPr/>
        </p:nvSpPr>
        <p:spPr>
          <a:xfrm>
            <a:off x="5559852" y="65411"/>
            <a:ext cx="10855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57158">
              <a:defRPr/>
            </a:pPr>
            <a:r>
              <a:rPr lang="en-US" sz="6000" dirty="0">
                <a:solidFill>
                  <a:prstClr val="white"/>
                </a:solidFill>
                <a:latin typeface="Franklin Gothic Demi"/>
              </a:rPr>
              <a:t>0</a:t>
            </a:r>
            <a:r>
              <a:rPr lang="hu-HU" sz="6000" dirty="0">
                <a:solidFill>
                  <a:prstClr val="white"/>
                </a:solidFill>
                <a:latin typeface="Franklin Gothic Demi"/>
              </a:rPr>
              <a:t>2</a:t>
            </a:r>
            <a:endParaRPr lang="en-US" sz="1600" dirty="0">
              <a:solidFill>
                <a:prstClr val="white"/>
              </a:solidFill>
              <a:latin typeface="Franklin Gothic Dem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E39545-478A-498E-91B7-E3069F1C96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38"/>
          <a:stretch/>
        </p:blipFill>
        <p:spPr>
          <a:xfrm>
            <a:off x="125250" y="2447925"/>
            <a:ext cx="4491037" cy="1962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6222F8-F12D-4F29-9E4C-E23D89112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607" y="2855123"/>
            <a:ext cx="3118846" cy="2248470"/>
          </a:xfrm>
          <a:prstGeom prst="rect">
            <a:avLst/>
          </a:prstGeom>
        </p:spPr>
      </p:pic>
      <p:pic>
        <p:nvPicPr>
          <p:cNvPr id="18" name="Picture 17" descr="A picture containing person, outdoor, older&#10;&#10;Description automatically generated">
            <a:extLst>
              <a:ext uri="{FF2B5EF4-FFF2-40B4-BE49-F238E27FC236}">
                <a16:creationId xmlns:a16="http://schemas.microsoft.com/office/drawing/2014/main" id="{8C833B6C-0126-417E-846A-EFAF834877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r="10449"/>
          <a:stretch/>
        </p:blipFill>
        <p:spPr>
          <a:xfrm>
            <a:off x="7754985" y="1677598"/>
            <a:ext cx="4106504" cy="2188334"/>
          </a:xfrm>
          <a:prstGeom prst="rect">
            <a:avLst/>
          </a:prstGeom>
        </p:spPr>
      </p:pic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2031FD2B-9025-4C25-9DB2-543B3C13ACAD}"/>
              </a:ext>
            </a:extLst>
          </p:cNvPr>
          <p:cNvSpPr txBox="1">
            <a:spLocks/>
          </p:cNvSpPr>
          <p:nvPr/>
        </p:nvSpPr>
        <p:spPr>
          <a:xfrm>
            <a:off x="9023039" y="4007628"/>
            <a:ext cx="2838450" cy="402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200" dirty="0">
                <a:solidFill>
                  <a:schemeClr val="tx2"/>
                </a:solidFill>
                <a:latin typeface="Franklin Gothic Demi" panose="020B0703020102020204" pitchFamily="34" charset="0"/>
              </a:rPr>
              <a:t>Megint segít a séf, </a:t>
            </a:r>
            <a:r>
              <a:rPr lang="hu-HU" sz="1200" dirty="0" err="1">
                <a:solidFill>
                  <a:schemeClr val="tx2"/>
                </a:solidFill>
                <a:latin typeface="Franklin Gothic Demi" panose="020B0703020102020204" pitchFamily="34" charset="0"/>
              </a:rPr>
              <a:t>Lidl</a:t>
            </a:r>
            <a:r>
              <a:rPr lang="hu-HU" sz="12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Konyha, 130, o.</a:t>
            </a:r>
            <a:endParaRPr lang="en-US" sz="1200" dirty="0">
              <a:solidFill>
                <a:schemeClr val="tx2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72EB07-E3FC-4EAF-977A-CBA3192FD1B3}"/>
              </a:ext>
            </a:extLst>
          </p:cNvPr>
          <p:cNvSpPr txBox="1"/>
          <p:nvPr/>
        </p:nvSpPr>
        <p:spPr>
          <a:xfrm>
            <a:off x="125250" y="1401516"/>
            <a:ext cx="6879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/>
                </a:solidFill>
                <a:latin typeface="Franklin Gothic Demi" panose="020B0703020102020204" pitchFamily="34" charset="0"/>
              </a:rPr>
              <a:t>A trendeket kihasználva több versenytárs is összekapcsolta már söreit a gasztronómiával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F5B69472-A21E-47E0-9690-7FB7D4B991E0}"/>
              </a:ext>
            </a:extLst>
          </p:cNvPr>
          <p:cNvSpPr txBox="1">
            <a:spLocks/>
          </p:cNvSpPr>
          <p:nvPr/>
        </p:nvSpPr>
        <p:spPr>
          <a:xfrm>
            <a:off x="7628217" y="767827"/>
            <a:ext cx="4233272" cy="789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dirty="0">
                <a:solidFill>
                  <a:schemeClr val="tx2"/>
                </a:solidFill>
                <a:latin typeface="Franklin Gothic Demi" panose="020B0703020102020204" pitchFamily="34" charset="0"/>
              </a:rPr>
              <a:t>A kereskedelmi láncok saját márkás termékei gyors reagálással követik a piac változásait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6002C8-9BB8-4ECE-BCEE-55A4957FB30F}"/>
              </a:ext>
            </a:extLst>
          </p:cNvPr>
          <p:cNvSpPr txBox="1"/>
          <p:nvPr/>
        </p:nvSpPr>
        <p:spPr>
          <a:xfrm>
            <a:off x="4686939" y="5531101"/>
            <a:ext cx="7295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rgbClr val="C00000"/>
                </a:solidFill>
                <a:latin typeface="Franklin Gothic Demi" panose="020B0703020102020204" pitchFamily="34" charset="0"/>
              </a:rPr>
              <a:t>Azonban a sör alapú grillpác (vagy egyéb termékek) elkészítése minden esetben a fogyasztó felelőssége volt,</a:t>
            </a:r>
          </a:p>
          <a:p>
            <a:pPr algn="ctr"/>
            <a:r>
              <a:rPr lang="hu-HU" dirty="0">
                <a:solidFill>
                  <a:srgbClr val="C00000"/>
                </a:solidFill>
                <a:latin typeface="Franklin Gothic Demi" panose="020B0703020102020204" pitchFamily="34" charset="0"/>
              </a:rPr>
              <a:t>a megvásárolt sör felhasználásával! Ez egyben veszélyt is jelent, mivel könnyen helyettesíthető egyszerű alapanyagokkal.</a:t>
            </a:r>
          </a:p>
        </p:txBody>
      </p:sp>
    </p:spTree>
    <p:extLst>
      <p:ext uri="{BB962C8B-B14F-4D97-AF65-F5344CB8AC3E}">
        <p14:creationId xmlns:p14="http://schemas.microsoft.com/office/powerpoint/2010/main" val="2093352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F3F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C30AF8-DBAF-422D-ACDE-BB8671205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052" y="112542"/>
            <a:ext cx="5003947" cy="65977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u-HU" sz="4400" dirty="0">
                <a:latin typeface="Franklin Gothic Demi" panose="020B0703020102020204" pitchFamily="34" charset="0"/>
              </a:rPr>
              <a:t>Célcsoport</a:t>
            </a:r>
            <a:br>
              <a:rPr lang="hu-HU" sz="2000" dirty="0">
                <a:latin typeface="Franklin Gothic Demi" panose="020B0703020102020204" pitchFamily="34" charset="0"/>
              </a:rPr>
            </a:br>
            <a:br>
              <a:rPr lang="hu-HU" sz="2000" dirty="0">
                <a:latin typeface="Franklin Gothic Demi" panose="020B0703020102020204" pitchFamily="34" charset="0"/>
              </a:rPr>
            </a:br>
            <a:r>
              <a:rPr lang="hu-HU" sz="20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Sörfogyasztók</a:t>
            </a:r>
            <a:r>
              <a:rPr lang="hu-HU" sz="2000" dirty="0">
                <a:latin typeface="Franklin Gothic Demi" panose="020B0703020102020204" pitchFamily="34" charset="0"/>
              </a:rPr>
              <a:t>,</a:t>
            </a:r>
            <a:br>
              <a:rPr lang="hu-HU" sz="2000" dirty="0">
                <a:latin typeface="Franklin Gothic Demi" panose="020B0703020102020204" pitchFamily="34" charset="0"/>
              </a:rPr>
            </a:br>
            <a:r>
              <a:rPr lang="hu-HU" sz="2000" dirty="0">
                <a:latin typeface="Franklin Gothic Demi" panose="020B0703020102020204" pitchFamily="34" charset="0"/>
              </a:rPr>
              <a:t>elsősorban a Borsodi márkát kedvelők</a:t>
            </a:r>
            <a:br>
              <a:rPr lang="hu-HU" sz="2000" dirty="0">
                <a:latin typeface="Franklin Gothic Demi" panose="020B0703020102020204" pitchFamily="34" charset="0"/>
              </a:rPr>
            </a:br>
            <a:br>
              <a:rPr lang="hu-HU" sz="2000" dirty="0">
                <a:latin typeface="Franklin Gothic Demi" panose="020B0703020102020204" pitchFamily="34" charset="0"/>
              </a:rPr>
            </a:br>
            <a:r>
              <a:rPr lang="hu-HU" sz="2000" dirty="0">
                <a:solidFill>
                  <a:srgbClr val="FF0000"/>
                </a:solidFill>
                <a:latin typeface="Franklin Gothic Demi" panose="020B0703020102020204" pitchFamily="34" charset="0"/>
              </a:rPr>
              <a:t>„Pácmesterek”</a:t>
            </a:r>
            <a:r>
              <a:rPr lang="hu-HU" sz="2000" dirty="0">
                <a:latin typeface="Franklin Gothic Demi" panose="020B0703020102020204" pitchFamily="34" charset="0"/>
              </a:rPr>
              <a:t>,</a:t>
            </a:r>
            <a:br>
              <a:rPr lang="hu-HU" sz="2000" dirty="0">
                <a:latin typeface="Franklin Gothic Demi" panose="020B0703020102020204" pitchFamily="34" charset="0"/>
              </a:rPr>
            </a:br>
            <a:r>
              <a:rPr lang="hu-HU" sz="2000" dirty="0">
                <a:latin typeface="Franklin Gothic Demi" panose="020B0703020102020204" pitchFamily="34" charset="0"/>
              </a:rPr>
              <a:t>akik bátran kísérleteznek, hogy megtalálják a legfinomabb pácot</a:t>
            </a:r>
            <a:br>
              <a:rPr lang="hu-HU" sz="2000" dirty="0">
                <a:latin typeface="Franklin Gothic Demi" panose="020B0703020102020204" pitchFamily="34" charset="0"/>
              </a:rPr>
            </a:br>
            <a:br>
              <a:rPr lang="hu-HU" sz="2000" dirty="0">
                <a:latin typeface="Franklin Gothic Demi" panose="020B0703020102020204" pitchFamily="34" charset="0"/>
              </a:rPr>
            </a:br>
            <a:r>
              <a:rPr lang="hu-HU" sz="2000" dirty="0">
                <a:latin typeface="Franklin Gothic Demi" panose="020B0703020102020204" pitchFamily="34" charset="0"/>
              </a:rPr>
              <a:t>Az ideális célcsoport: Borsodit fogyaszt és </a:t>
            </a:r>
            <a:r>
              <a:rPr lang="hu-HU" sz="2000" dirty="0" err="1">
                <a:latin typeface="Franklin Gothic Demi" panose="020B0703020102020204" pitchFamily="34" charset="0"/>
              </a:rPr>
              <a:t>grillezni</a:t>
            </a:r>
            <a:r>
              <a:rPr lang="hu-HU" sz="2000" dirty="0">
                <a:latin typeface="Franklin Gothic Demi" panose="020B0703020102020204" pitchFamily="34" charset="0"/>
              </a:rPr>
              <a:t> is szokott családtagokkal, barátokkal. A húst gondosan pácolja, de nem </a:t>
            </a:r>
            <a:r>
              <a:rPr lang="hu-HU" sz="2000" dirty="0" err="1">
                <a:latin typeface="Franklin Gothic Demi" panose="020B0703020102020204" pitchFamily="34" charset="0"/>
              </a:rPr>
              <a:t>gourmet</a:t>
            </a:r>
            <a:r>
              <a:rPr lang="hu-HU" sz="2000" dirty="0">
                <a:latin typeface="Franklin Gothic Demi" panose="020B0703020102020204" pitchFamily="34" charset="0"/>
              </a:rPr>
              <a:t> módon. A szívén viseli, hogy a nagymamától kezdve a legjobb barátain át mindenki jóllakjon.</a:t>
            </a:r>
            <a:endParaRPr lang="en-US" sz="5400" dirty="0"/>
          </a:p>
        </p:txBody>
      </p:sp>
      <p:sp>
        <p:nvSpPr>
          <p:cNvPr id="29" name="Freeform: Shape 16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E2EDBEE-F544-4899-8A04-5ABFBEE495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" t="-1" r="31847" b="2305"/>
          <a:stretch/>
        </p:blipFill>
        <p:spPr>
          <a:xfrm>
            <a:off x="0" y="-1"/>
            <a:ext cx="7287065" cy="7076049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7428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CDCF1282-410C-4718-81BC-F5DA4BE2B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6592529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4000" b="1" dirty="0">
                <a:solidFill>
                  <a:schemeClr val="tx2"/>
                </a:solidFill>
                <a:latin typeface="Franklin Gothic Demi" panose="020B0703020102020204" pitchFamily="34" charset="0"/>
              </a:rPr>
              <a:t>A kommunikáció csatornái</a:t>
            </a:r>
            <a:endParaRPr lang="en-US" sz="4000" b="1" dirty="0">
              <a:solidFill>
                <a:schemeClr val="tx2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07D4F04-EADF-4C00-AC9E-CC201F8334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9774" y="1861450"/>
            <a:ext cx="6032978" cy="379349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hu-HU" sz="2600" dirty="0">
                <a:latin typeface="Franklin Gothic Demi" panose="020B0703020102020204" pitchFamily="34" charset="0"/>
              </a:rPr>
              <a:t>A TGI-NOK 2018/3-4 2019/1-2 adatai alapján a Borsodi márkát fogyasztók 92%-a néz TV-t legalább hetente 1 alkalommal.</a:t>
            </a:r>
          </a:p>
          <a:p>
            <a:pPr algn="ctr">
              <a:lnSpc>
                <a:spcPct val="150000"/>
              </a:lnSpc>
            </a:pPr>
            <a:endParaRPr lang="hu-HU" sz="2600" dirty="0">
              <a:latin typeface="Franklin Gothic Demi" panose="020B0703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2600" dirty="0">
                <a:latin typeface="Franklin Gothic Demi" panose="020B0703020102020204" pitchFamily="34" charset="0"/>
              </a:rPr>
              <a:t>Médiafogyasztásukat tekintve a másik kiemelkedő a rádió, 84,5%-</a:t>
            </a:r>
            <a:r>
              <a:rPr lang="hu-HU" sz="2600" dirty="0" err="1">
                <a:latin typeface="Franklin Gothic Demi" panose="020B0703020102020204" pitchFamily="34" charset="0"/>
              </a:rPr>
              <a:t>uk</a:t>
            </a:r>
            <a:r>
              <a:rPr lang="hu-HU" sz="2600" dirty="0">
                <a:latin typeface="Franklin Gothic Demi" panose="020B0703020102020204" pitchFamily="34" charset="0"/>
              </a:rPr>
              <a:t> hallgatja aktívan.</a:t>
            </a:r>
            <a:endParaRPr lang="en-US" sz="1300" dirty="0">
              <a:solidFill>
                <a:schemeClr val="tx1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5B43981-5111-4F5E-A8BE-8D5572018B6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 r="17931"/>
          <a:stretch/>
        </p:blipFill>
        <p:spPr>
          <a:xfrm>
            <a:off x="6897017" y="0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06458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7A4BC0-0AC0-4843-BF09-CD6B20685D79}"/>
              </a:ext>
            </a:extLst>
          </p:cNvPr>
          <p:cNvSpPr/>
          <p:nvPr/>
        </p:nvSpPr>
        <p:spPr>
          <a:xfrm>
            <a:off x="0" y="0"/>
            <a:ext cx="5936566" cy="6858000"/>
          </a:xfrm>
          <a:prstGeom prst="rect">
            <a:avLst/>
          </a:prstGeom>
          <a:solidFill>
            <a:srgbClr val="081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0FF4C9-9B73-4807-BCE6-17AB64004AD7}"/>
              </a:ext>
            </a:extLst>
          </p:cNvPr>
          <p:cNvSpPr txBox="1"/>
          <p:nvPr/>
        </p:nvSpPr>
        <p:spPr>
          <a:xfrm>
            <a:off x="621629" y="640080"/>
            <a:ext cx="4225290" cy="5578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Purchase journey </a:t>
            </a:r>
            <a:r>
              <a:rPr lang="en-US" sz="4000" b="1" kern="1200" dirty="0" err="1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és</a:t>
            </a:r>
            <a:r>
              <a:rPr lang="en-US" sz="40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kommunikáció</a:t>
            </a:r>
            <a:endParaRPr lang="hu-HU" sz="4000" b="1" kern="1200" dirty="0">
              <a:solidFill>
                <a:schemeClr val="bg1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kern="1200" dirty="0">
              <a:solidFill>
                <a:schemeClr val="bg1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 err="1">
                <a:solidFill>
                  <a:srgbClr val="C0000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Passzív</a:t>
            </a:r>
            <a:r>
              <a:rPr lang="en-US" sz="4000" b="1" kern="1200" dirty="0">
                <a:solidFill>
                  <a:srgbClr val="C0000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C0000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szakasz</a:t>
            </a:r>
            <a:endParaRPr lang="en-US" sz="4000" b="1" kern="1200" dirty="0">
              <a:solidFill>
                <a:srgbClr val="C00000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2FDD47-51AB-4347-81AE-457226A344B1}"/>
              </a:ext>
            </a:extLst>
          </p:cNvPr>
          <p:cNvSpPr txBox="1"/>
          <p:nvPr/>
        </p:nvSpPr>
        <p:spPr>
          <a:xfrm>
            <a:off x="5936566" y="0"/>
            <a:ext cx="6255434" cy="685800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Cél:</a:t>
            </a:r>
            <a:r>
              <a:rPr lang="hu-HU" sz="2400" dirty="0">
                <a:latin typeface="Franklin Gothic Demi" panose="020B0703020102020204" pitchFamily="34" charset="0"/>
              </a:rPr>
              <a:t> 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a fogyasztó fejében elültetni a Borsodi márkát és az új terméket.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Eszköz:</a:t>
            </a:r>
            <a:r>
              <a:rPr lang="hu-HU" sz="2400" dirty="0">
                <a:latin typeface="Franklin Gothic Demi" panose="020B0703020102020204" pitchFamily="34" charset="0"/>
              </a:rPr>
              <a:t> </a:t>
            </a:r>
            <a:r>
              <a:rPr lang="hu-HU" sz="2400" dirty="0" err="1">
                <a:solidFill>
                  <a:schemeClr val="tx2"/>
                </a:solidFill>
                <a:latin typeface="Franklin Gothic Demi" panose="020B0703020102020204" pitchFamily="34" charset="0"/>
              </a:rPr>
              <a:t>awareness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építő eszközök - TV és rádió a fókuszban -, valamint tematikus termékelhelyezés (online receptoldalak, releváns TV műsorok).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Timing:</a:t>
            </a:r>
            <a:r>
              <a:rPr lang="hu-HU" sz="2400" dirty="0">
                <a:latin typeface="Franklin Gothic Demi" panose="020B0703020102020204" pitchFamily="34" charset="0"/>
              </a:rPr>
              <a:t> 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grillszezon idején, kb. áprilistól szeptemberig folyamatosan.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Egyéb:</a:t>
            </a:r>
            <a:r>
              <a:rPr lang="hu-HU" sz="2400" dirty="0">
                <a:latin typeface="Franklin Gothic Demi" panose="020B0703020102020204" pitchFamily="34" charset="0"/>
              </a:rPr>
              <a:t> 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a szezonalitás miatt olyan fogyasztó is lehet passzív szakaszban, akit érdekel a termék, de a grillpác csak a releváns szezonban érdekes számára.</a:t>
            </a:r>
            <a:endParaRPr lang="hu-HU" sz="2600" dirty="0">
              <a:solidFill>
                <a:schemeClr val="tx2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44F734-426A-499C-8302-4C184DB828CC}"/>
              </a:ext>
            </a:extLst>
          </p:cNvPr>
          <p:cNvSpPr txBox="1"/>
          <p:nvPr/>
        </p:nvSpPr>
        <p:spPr>
          <a:xfrm>
            <a:off x="6096000" y="4583113"/>
            <a:ext cx="5459413" cy="617538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sz="200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201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7A4BC0-0AC0-4843-BF09-CD6B20685D79}"/>
              </a:ext>
            </a:extLst>
          </p:cNvPr>
          <p:cNvSpPr/>
          <p:nvPr/>
        </p:nvSpPr>
        <p:spPr>
          <a:xfrm>
            <a:off x="0" y="0"/>
            <a:ext cx="5936566" cy="6858000"/>
          </a:xfrm>
          <a:prstGeom prst="rect">
            <a:avLst/>
          </a:prstGeom>
          <a:solidFill>
            <a:srgbClr val="081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0FF4C9-9B73-4807-BCE6-17AB64004AD7}"/>
              </a:ext>
            </a:extLst>
          </p:cNvPr>
          <p:cNvSpPr txBox="1"/>
          <p:nvPr/>
        </p:nvSpPr>
        <p:spPr>
          <a:xfrm>
            <a:off x="621629" y="640080"/>
            <a:ext cx="4225290" cy="5578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Purchase journey </a:t>
            </a:r>
            <a:r>
              <a:rPr lang="en-US" sz="4000" b="1" kern="1200" dirty="0" err="1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és</a:t>
            </a:r>
            <a:r>
              <a:rPr lang="en-US" sz="40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kommunikáció</a:t>
            </a:r>
            <a:endParaRPr lang="hu-HU" sz="4000" b="1" kern="1200" dirty="0">
              <a:solidFill>
                <a:schemeClr val="bg1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kern="1200" dirty="0">
              <a:solidFill>
                <a:schemeClr val="bg1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4000" b="1" kern="1200" dirty="0" err="1">
                <a:solidFill>
                  <a:srgbClr val="C0000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Trigger</a:t>
            </a:r>
            <a:endParaRPr lang="en-US" sz="4000" b="1" kern="1200" dirty="0">
              <a:solidFill>
                <a:srgbClr val="C00000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2FDD47-51AB-4347-81AE-457226A344B1}"/>
              </a:ext>
            </a:extLst>
          </p:cNvPr>
          <p:cNvSpPr txBox="1"/>
          <p:nvPr/>
        </p:nvSpPr>
        <p:spPr>
          <a:xfrm>
            <a:off x="5936566" y="0"/>
            <a:ext cx="6255434" cy="6858000"/>
          </a:xfrm>
          <a:prstGeom prst="rect">
            <a:avLst/>
          </a:prstGeom>
          <a:noFill/>
        </p:spPr>
        <p:txBody>
          <a:bodyPr wrap="square" rtlCol="0" anchor="t">
            <a:normAutofit fontScale="92500"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Cél: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</a:t>
            </a:r>
            <a:r>
              <a:rPr lang="hu-HU" sz="2400" dirty="0" err="1">
                <a:solidFill>
                  <a:schemeClr val="tx2"/>
                </a:solidFill>
                <a:latin typeface="Franklin Gothic Demi" panose="020B0703020102020204" pitchFamily="34" charset="0"/>
              </a:rPr>
              <a:t>grillezés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és a termék összekapcsolása.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Eszköz:</a:t>
            </a:r>
            <a:r>
              <a:rPr lang="hu-HU" sz="2400" dirty="0">
                <a:latin typeface="Franklin Gothic Demi" panose="020B0703020102020204" pitchFamily="34" charset="0"/>
              </a:rPr>
              <a:t> </a:t>
            </a:r>
            <a:r>
              <a:rPr lang="hu-HU" sz="2400" dirty="0" err="1">
                <a:solidFill>
                  <a:schemeClr val="tx2"/>
                </a:solidFill>
                <a:latin typeface="Franklin Gothic Demi" panose="020B0703020102020204" pitchFamily="34" charset="0"/>
              </a:rPr>
              <a:t>awareness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építő eszközök - TV és rádió a fókuszban -, valamint tematikus termékelhelyezés (online receptoldalak, releváns TV műsorok, szponzoráció, YT </a:t>
            </a:r>
            <a:r>
              <a:rPr lang="hu-HU" sz="2400" dirty="0" err="1">
                <a:solidFill>
                  <a:schemeClr val="tx2"/>
                </a:solidFill>
                <a:latin typeface="Franklin Gothic Demi" panose="020B0703020102020204" pitchFamily="34" charset="0"/>
              </a:rPr>
              <a:t>preroll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).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Üzenet: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a pác a grillezett étel kulcsfontosságú eleme. A Borsodi termékével te lehetsz a parti </a:t>
            </a:r>
            <a:r>
              <a:rPr lang="hu-HU" sz="2400" dirty="0" err="1">
                <a:solidFill>
                  <a:schemeClr val="tx2"/>
                </a:solidFill>
                <a:latin typeface="Franklin Gothic Demi" panose="020B0703020102020204" pitchFamily="34" charset="0"/>
              </a:rPr>
              <a:t>lelke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, ha ilyet viszel magaddal.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Timing: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grillszezon idején, kb. áprilistól szeptemberig folyamatosan.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hu-HU" sz="2400" dirty="0">
              <a:solidFill>
                <a:schemeClr val="tx2"/>
              </a:solidFill>
              <a:latin typeface="Franklin Gothic Demi" panose="020B07030201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hu-HU" sz="240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945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7A4BC0-0AC0-4843-BF09-CD6B20685D79}"/>
              </a:ext>
            </a:extLst>
          </p:cNvPr>
          <p:cNvSpPr/>
          <p:nvPr/>
        </p:nvSpPr>
        <p:spPr>
          <a:xfrm>
            <a:off x="0" y="0"/>
            <a:ext cx="5936566" cy="6858000"/>
          </a:xfrm>
          <a:prstGeom prst="rect">
            <a:avLst/>
          </a:prstGeom>
          <a:solidFill>
            <a:srgbClr val="081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0FF4C9-9B73-4807-BCE6-17AB64004AD7}"/>
              </a:ext>
            </a:extLst>
          </p:cNvPr>
          <p:cNvSpPr txBox="1"/>
          <p:nvPr/>
        </p:nvSpPr>
        <p:spPr>
          <a:xfrm>
            <a:off x="621629" y="640080"/>
            <a:ext cx="4225290" cy="5578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Purchase journey </a:t>
            </a:r>
            <a:r>
              <a:rPr lang="en-US" sz="4000" b="1" kern="1200" dirty="0" err="1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és</a:t>
            </a:r>
            <a:r>
              <a:rPr lang="en-US" sz="40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kommunikáció</a:t>
            </a:r>
            <a:endParaRPr lang="hu-HU" sz="4000" b="1" kern="1200" dirty="0">
              <a:solidFill>
                <a:schemeClr val="bg1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kern="1200" dirty="0">
              <a:solidFill>
                <a:schemeClr val="bg1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4000" b="1" kern="1200" dirty="0">
                <a:solidFill>
                  <a:srgbClr val="C0000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Aktív szakasz</a:t>
            </a:r>
            <a:endParaRPr lang="en-US" sz="4000" b="1" kern="1200" dirty="0">
              <a:solidFill>
                <a:srgbClr val="C00000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2FDD47-51AB-4347-81AE-457226A344B1}"/>
              </a:ext>
            </a:extLst>
          </p:cNvPr>
          <p:cNvSpPr txBox="1"/>
          <p:nvPr/>
        </p:nvSpPr>
        <p:spPr>
          <a:xfrm>
            <a:off x="5936566" y="0"/>
            <a:ext cx="6255434" cy="685800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Cél: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a terméket „leemeljék a polcról”.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Eszköz: 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multi-</a:t>
            </a:r>
            <a:r>
              <a:rPr lang="hu-HU" sz="2400" dirty="0" err="1">
                <a:solidFill>
                  <a:schemeClr val="tx2"/>
                </a:solidFill>
                <a:latin typeface="Franklin Gothic Demi" panose="020B0703020102020204" pitchFamily="34" charset="0"/>
              </a:rPr>
              <a:t>channel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kommunikáció, TV megjelenések, online megoldások (szponzoráció, </a:t>
            </a:r>
            <a:r>
              <a:rPr lang="hu-HU" sz="2400" dirty="0" err="1">
                <a:solidFill>
                  <a:schemeClr val="tx2"/>
                </a:solidFill>
                <a:latin typeface="Franklin Gothic Demi" panose="020B0703020102020204" pitchFamily="34" charset="0"/>
              </a:rPr>
              <a:t>influencer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együttműködések).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Üzenet: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ne magad </a:t>
            </a:r>
            <a:r>
              <a:rPr lang="hu-HU" sz="2400" dirty="0" err="1">
                <a:solidFill>
                  <a:schemeClr val="tx2"/>
                </a:solidFill>
                <a:latin typeface="Franklin Gothic Demi" panose="020B0703020102020204" pitchFamily="34" charset="0"/>
              </a:rPr>
              <a:t>készítsd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a pácot, bízz a jól bevált Borsodiban / nyerj időt a termék használatával.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Timing: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grillszezon idején, kb. áprilistól szeptemberig folyamatosan.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hu-HU" sz="2400" dirty="0">
              <a:solidFill>
                <a:schemeClr val="tx2"/>
              </a:solidFill>
              <a:latin typeface="Franklin Gothic Demi" panose="020B07030201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hu-HU" sz="240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860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7A4BC0-0AC0-4843-BF09-CD6B20685D79}"/>
              </a:ext>
            </a:extLst>
          </p:cNvPr>
          <p:cNvSpPr/>
          <p:nvPr/>
        </p:nvSpPr>
        <p:spPr>
          <a:xfrm>
            <a:off x="0" y="0"/>
            <a:ext cx="5936566" cy="6858000"/>
          </a:xfrm>
          <a:prstGeom prst="rect">
            <a:avLst/>
          </a:prstGeom>
          <a:solidFill>
            <a:srgbClr val="081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0FF4C9-9B73-4807-BCE6-17AB64004AD7}"/>
              </a:ext>
            </a:extLst>
          </p:cNvPr>
          <p:cNvSpPr txBox="1"/>
          <p:nvPr/>
        </p:nvSpPr>
        <p:spPr>
          <a:xfrm>
            <a:off x="621629" y="640080"/>
            <a:ext cx="4225290" cy="5578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Purchase journey </a:t>
            </a:r>
            <a:r>
              <a:rPr lang="en-US" sz="4000" b="1" kern="1200" dirty="0" err="1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és</a:t>
            </a:r>
            <a:r>
              <a:rPr lang="en-US" sz="4000" b="1" kern="1200" dirty="0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chemeClr val="bg1"/>
                </a:solidFill>
                <a:latin typeface="Franklin Gothic Demi" panose="020B0703020102020204" pitchFamily="34" charset="0"/>
                <a:ea typeface="+mj-ea"/>
                <a:cs typeface="+mj-cs"/>
              </a:rPr>
              <a:t>kommunikáció</a:t>
            </a:r>
            <a:endParaRPr lang="hu-HU" sz="4000" b="1" kern="1200" dirty="0">
              <a:solidFill>
                <a:schemeClr val="bg1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kern="1200" dirty="0">
              <a:solidFill>
                <a:schemeClr val="bg1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4000" b="1" kern="1200" dirty="0">
                <a:solidFill>
                  <a:srgbClr val="C00000"/>
                </a:solidFill>
                <a:latin typeface="Franklin Gothic Demi" panose="020B0703020102020204" pitchFamily="34" charset="0"/>
                <a:ea typeface="+mj-ea"/>
                <a:cs typeface="+mj-cs"/>
              </a:rPr>
              <a:t>Vásárlás utáni szakasz</a:t>
            </a:r>
            <a:endParaRPr lang="en-US" sz="4000" b="1" kern="1200" dirty="0">
              <a:solidFill>
                <a:srgbClr val="C00000"/>
              </a:solidFill>
              <a:latin typeface="Franklin Gothic Demi" panose="020B0703020102020204" pitchFamily="34" charset="0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2FDD47-51AB-4347-81AE-457226A344B1}"/>
              </a:ext>
            </a:extLst>
          </p:cNvPr>
          <p:cNvSpPr txBox="1"/>
          <p:nvPr/>
        </p:nvSpPr>
        <p:spPr>
          <a:xfrm>
            <a:off x="5936566" y="0"/>
            <a:ext cx="6255434" cy="685800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Cél: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pozitív benyomások erősítése, egyfajta </a:t>
            </a:r>
            <a:r>
              <a:rPr lang="hu-HU" sz="2400" dirty="0" err="1">
                <a:solidFill>
                  <a:schemeClr val="tx2"/>
                </a:solidFill>
                <a:latin typeface="Franklin Gothic Demi" panose="020B0703020102020204" pitchFamily="34" charset="0"/>
              </a:rPr>
              <a:t>buzz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-marketing, </a:t>
            </a:r>
            <a:r>
              <a:rPr lang="hu-HU" sz="2400" dirty="0" err="1">
                <a:solidFill>
                  <a:schemeClr val="tx2"/>
                </a:solidFill>
                <a:latin typeface="Franklin Gothic Demi" panose="020B0703020102020204" pitchFamily="34" charset="0"/>
              </a:rPr>
              <a:t>social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</a:t>
            </a:r>
            <a:r>
              <a:rPr lang="hu-HU" sz="2400" dirty="0" err="1">
                <a:solidFill>
                  <a:schemeClr val="tx2"/>
                </a:solidFill>
                <a:latin typeface="Franklin Gothic Demi" panose="020B0703020102020204" pitchFamily="34" charset="0"/>
              </a:rPr>
              <a:t>media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lehetőségeinek kihasználása.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Eszköz: 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gerilla megoldások, nyilvános főzések, </a:t>
            </a:r>
            <a:r>
              <a:rPr lang="hu-HU" sz="2400" dirty="0" err="1">
                <a:solidFill>
                  <a:schemeClr val="tx2"/>
                </a:solidFill>
                <a:latin typeface="Franklin Gothic Demi" panose="020B0703020102020204" pitchFamily="34" charset="0"/>
              </a:rPr>
              <a:t>social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</a:t>
            </a:r>
            <a:r>
              <a:rPr lang="hu-HU" sz="2400" dirty="0" err="1">
                <a:solidFill>
                  <a:schemeClr val="tx2"/>
                </a:solidFill>
                <a:latin typeface="Franklin Gothic Demi" panose="020B0703020102020204" pitchFamily="34" charset="0"/>
              </a:rPr>
              <a:t>media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contest, legjobbak jutalmazása.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Üzenet: 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mindenkinek ízlett!</a:t>
            </a:r>
            <a:endParaRPr lang="hu-HU" sz="2400" dirty="0">
              <a:solidFill>
                <a:srgbClr val="C00000"/>
              </a:solidFill>
              <a:latin typeface="Franklin Gothic Demi" panose="020B07030201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</a:t>
            </a:r>
            <a:r>
              <a:rPr lang="hu-HU" sz="2400" dirty="0">
                <a:solidFill>
                  <a:srgbClr val="C00000"/>
                </a:solidFill>
                <a:latin typeface="Franklin Gothic Demi" panose="020B0703020102020204" pitchFamily="34" charset="0"/>
              </a:rPr>
              <a:t>Timing:</a:t>
            </a:r>
            <a:r>
              <a:rPr lang="hu-HU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 akár teljes évben.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hu-HU" sz="2400" dirty="0">
              <a:solidFill>
                <a:schemeClr val="tx2"/>
              </a:solidFill>
              <a:latin typeface="Franklin Gothic Demi" panose="020B0703020102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hu-HU" sz="2400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454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Text">
  <a:themeElements>
    <a:clrScheme name="Custom 11">
      <a:dk1>
        <a:srgbClr val="2E312E"/>
      </a:dk1>
      <a:lt1>
        <a:sysClr val="window" lastClr="FFFFFF"/>
      </a:lt1>
      <a:dk2>
        <a:srgbClr val="2E312E"/>
      </a:dk2>
      <a:lt2>
        <a:srgbClr val="FFFFFF"/>
      </a:lt2>
      <a:accent1>
        <a:srgbClr val="ED6B31"/>
      </a:accent1>
      <a:accent2>
        <a:srgbClr val="9E323A"/>
      </a:accent2>
      <a:accent3>
        <a:srgbClr val="F9AE42"/>
      </a:accent3>
      <a:accent4>
        <a:srgbClr val="4E1842"/>
      </a:accent4>
      <a:accent5>
        <a:srgbClr val="1F4E79"/>
      </a:accent5>
      <a:accent6>
        <a:srgbClr val="5BA0B5"/>
      </a:accent6>
      <a:hlink>
        <a:srgbClr val="ED6B31"/>
      </a:hlink>
      <a:folHlink>
        <a:srgbClr val="4E1842"/>
      </a:folHlink>
    </a:clrScheme>
    <a:fontScheme name="Custom 4">
      <a:majorFont>
        <a:latin typeface="Franklin Gothic Demi"/>
        <a:ea typeface=""/>
        <a:cs typeface=""/>
      </a:majorFont>
      <a:minorFont>
        <a:latin typeface="Calibri Light"/>
        <a:ea typeface=""/>
        <a:cs typeface=""/>
      </a:minorFont>
    </a:fontScheme>
    <a:fmtScheme name="MEC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0000"/>
                <a:satMod val="120000"/>
              </a:schemeClr>
            </a:gs>
            <a:gs pos="100000">
              <a:schemeClr val="phClr">
                <a:tint val="9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0000"/>
                <a:shade val="100000"/>
                <a:satMod val="120000"/>
              </a:schemeClr>
            </a:gs>
            <a:gs pos="100000">
              <a:schemeClr val="phClr">
                <a:shade val="40000"/>
                <a:satMod val="120000"/>
              </a:schemeClr>
            </a:gs>
          </a:gsLst>
          <a:lin ang="81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01600" dist="38100" dir="2400000" sx="101000" sy="101000" algn="br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2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avemaker Template_Bold.pptx" id="{B284ABFE-CCC5-481B-A6C0-111066F4E558}" vid="{4360E6CE-E846-49C9-A18D-7FD7FBB807A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629</Words>
  <Application>Microsoft Office PowerPoint</Application>
  <PresentationFormat>Widescreen</PresentationFormat>
  <Paragraphs>58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Franklin Gothic Book</vt:lpstr>
      <vt:lpstr>Franklin Gothic Demi</vt:lpstr>
      <vt:lpstr>Office Theme</vt:lpstr>
      <vt:lpstr>Title Text</vt:lpstr>
      <vt:lpstr>Borsodi Szitu Amikor mindenki a pácodat dicséri!</vt:lpstr>
      <vt:lpstr>Termékkategória</vt:lpstr>
      <vt:lpstr>Kompetitív környezet</vt:lpstr>
      <vt:lpstr>Célcsoport  Sörfogyasztók, elsősorban a Borsodi márkát kedvelők  „Pácmesterek”, akik bátran kísérleteznek, hogy megtalálják a legfinomabb pácot  Az ideális célcsoport: Borsodit fogyaszt és grillezni is szokott családtagokkal, barátokkal. A húst gondosan pácolja, de nem gourmet módon. A szívén viseli, hogy a nagymamától kezdve a legjobb barátain át mindenki jóllakjon.</vt:lpstr>
      <vt:lpstr>A kommunikáció csatornái</vt:lpstr>
      <vt:lpstr>PowerPoint Presentation</vt:lpstr>
      <vt:lpstr>PowerPoint Presentation</vt:lpstr>
      <vt:lpstr>PowerPoint Presentation</vt:lpstr>
      <vt:lpstr>PowerPoint Presentation</vt:lpstr>
      <vt:lpstr>Kreatív irányvonal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Borsodi Szitu Amikor mindenki a pácodat dicséri!</dc:title>
  <dc:creator>David Pal</dc:creator>
  <cp:lastModifiedBy>David Pal</cp:lastModifiedBy>
  <cp:revision>1</cp:revision>
  <dcterms:created xsi:type="dcterms:W3CDTF">2021-06-07T08:35:49Z</dcterms:created>
  <dcterms:modified xsi:type="dcterms:W3CDTF">2021-06-07T15:56:05Z</dcterms:modified>
</cp:coreProperties>
</file>