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6" r:id="rId2"/>
    <p:sldMasterId id="2147483697" r:id="rId3"/>
  </p:sldMasterIdLst>
  <p:notesMasterIdLst>
    <p:notesMasterId r:id="rId12"/>
  </p:notesMasterIdLst>
  <p:sldIdLst>
    <p:sldId id="256" r:id="rId4"/>
    <p:sldId id="257" r:id="rId5"/>
    <p:sldId id="2145705782" r:id="rId6"/>
    <p:sldId id="2145705771" r:id="rId7"/>
    <p:sldId id="2145705774" r:id="rId8"/>
    <p:sldId id="260" r:id="rId9"/>
    <p:sldId id="2145705780" r:id="rId10"/>
    <p:sldId id="2145705781" r:id="rId11"/>
  </p:sldIdLst>
  <p:sldSz cx="9144000" cy="5143500" type="screen16x9"/>
  <p:notesSz cx="6858000" cy="9144000"/>
  <p:embeddedFontLst>
    <p:embeddedFont>
      <p:font typeface="Montserrat" pitchFamily="2" charset="0"/>
      <p:regular r:id="rId13"/>
      <p:bold r:id="rId14"/>
      <p:italic r:id="rId15"/>
      <p:boldItalic r:id="rId16"/>
    </p:embeddedFont>
    <p:embeddedFont>
      <p:font typeface="Montserrat ExtraBold" panose="020F0502020204030204" pitchFamily="34" charset="0"/>
      <p:bold r:id="rId17"/>
      <p:italic r:id="rId18"/>
      <p:boldItalic r:id="rId19"/>
    </p:embeddedFont>
    <p:embeddedFont>
      <p:font typeface="Montserrat Medium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34">
          <p15:clr>
            <a:srgbClr val="9AA0A6"/>
          </p15:clr>
        </p15:guide>
        <p15:guide id="2" pos="372">
          <p15:clr>
            <a:srgbClr val="9AA0A6"/>
          </p15:clr>
        </p15:guide>
        <p15:guide id="3" pos="1814">
          <p15:clr>
            <a:srgbClr val="9AA0A6"/>
          </p15:clr>
        </p15:guide>
        <p15:guide id="4" orient="horz" pos="454">
          <p15:clr>
            <a:srgbClr val="9AA0A6"/>
          </p15:clr>
        </p15:guide>
        <p15:guide id="5" orient="horz" pos="227">
          <p15:clr>
            <a:srgbClr val="9AA0A6"/>
          </p15:clr>
        </p15:guide>
        <p15:guide id="6" pos="3613">
          <p15:clr>
            <a:srgbClr val="9AA0A6"/>
          </p15:clr>
        </p15:guide>
        <p15:guide id="7" pos="2176">
          <p15:clr>
            <a:srgbClr val="9AA0A6"/>
          </p15:clr>
        </p15:guide>
        <p15:guide id="8" pos="3969">
          <p15:clr>
            <a:srgbClr val="9AA0A6"/>
          </p15:clr>
        </p15:guide>
        <p15:guide id="9" pos="5411">
          <p15:clr>
            <a:srgbClr val="9AA0A6"/>
          </p15:clr>
        </p15:guide>
        <p15:guide id="10" orient="horz" pos="670">
          <p15:clr>
            <a:srgbClr val="9AA0A6"/>
          </p15:clr>
        </p15:guide>
        <p15:guide id="11" orient="horz" pos="291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4"/>
    <p:restoredTop sz="94659"/>
  </p:normalViewPr>
  <p:slideViewPr>
    <p:cSldViewPr snapToGrid="0">
      <p:cViewPr varScale="1">
        <p:scale>
          <a:sx n="117" d="100"/>
          <a:sy n="117" d="100"/>
        </p:scale>
        <p:origin x="904" y="168"/>
      </p:cViewPr>
      <p:guideLst>
        <p:guide orient="horz" pos="1134"/>
        <p:guide pos="372"/>
        <p:guide pos="1814"/>
        <p:guide orient="horz" pos="454"/>
        <p:guide orient="horz" pos="227"/>
        <p:guide pos="3613"/>
        <p:guide pos="2176"/>
        <p:guide pos="3969"/>
        <p:guide pos="5411"/>
        <p:guide orient="horz" pos="670"/>
        <p:guide orient="horz" pos="29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17bdedd914_5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17bdedd914_5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25fd576ae5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25fd576ae5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218f46de95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218f46de95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17d9eadfe5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17d9eadfe5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25fd576ae5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25fd576ae5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5863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2264680979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2264680979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196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Headline Dark">
  <p:cSld name="Large Headline Dark">
    <p:bg>
      <p:bgPr>
        <a:solidFill>
          <a:schemeClr val="dk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38138" y="1498499"/>
            <a:ext cx="8469000" cy="21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bg>
      <p:bgPr>
        <a:solidFill>
          <a:schemeClr val="accent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338138" y="2330101"/>
            <a:ext cx="43362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138" y="4198500"/>
            <a:ext cx="1972822" cy="54406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 flipH="1">
            <a:off x="2817900" y="791100"/>
            <a:ext cx="6326100" cy="4352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6924502" y="2330101"/>
            <a:ext cx="1881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 b="1">
                <a:solidFill>
                  <a:schemeClr val="accent2"/>
                </a:solidFill>
              </a:defRPr>
            </a:lvl1pPr>
            <a:lvl2pPr marL="914400" lvl="1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  <a:defRPr sz="1100" b="0">
                <a:solidFill>
                  <a:schemeClr val="accent3"/>
                </a:solidFill>
              </a:defRPr>
            </a:lvl2pPr>
            <a:lvl3pPr marL="1371600" lvl="2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3pPr>
            <a:lvl4pPr marL="1828800" lvl="3" indent="-29845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Char char="●"/>
              <a:defRPr sz="1100">
                <a:solidFill>
                  <a:schemeClr val="accent3"/>
                </a:solidFill>
              </a:defRPr>
            </a:lvl4pPr>
            <a:lvl5pPr marL="2286000" lvl="4" indent="-29845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100"/>
              <a:buChar char="○"/>
              <a:defRPr sz="11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338138" y="1619250"/>
            <a:ext cx="84690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ctrTitle"/>
          </p:nvPr>
        </p:nvSpPr>
        <p:spPr>
          <a:xfrm>
            <a:off x="338138" y="1854901"/>
            <a:ext cx="48600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338138" y="2835000"/>
            <a:ext cx="48600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 sz="15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138" y="4198500"/>
            <a:ext cx="1972822" cy="544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Device">
  <p:cSld name="Title Slide with Device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ctrTitle"/>
          </p:nvPr>
        </p:nvSpPr>
        <p:spPr>
          <a:xfrm>
            <a:off x="338138" y="1854901"/>
            <a:ext cx="48600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338138" y="2835000"/>
            <a:ext cx="48600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 sz="15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84" name="Google Shape;8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138" y="4198500"/>
            <a:ext cx="1972822" cy="54406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/>
          <p:nvPr/>
        </p:nvSpPr>
        <p:spPr>
          <a:xfrm flipH="1">
            <a:off x="5895900" y="0"/>
            <a:ext cx="3248100" cy="5143500"/>
          </a:xfrm>
          <a:custGeom>
            <a:avLst/>
            <a:gdLst/>
            <a:ahLst/>
            <a:cxnLst/>
            <a:rect l="l" t="t" r="r" b="b"/>
            <a:pathLst>
              <a:path w="4330800" h="6858000" extrusionOk="0">
                <a:moveTo>
                  <a:pt x="2340000" y="0"/>
                </a:moveTo>
                <a:lnTo>
                  <a:pt x="0" y="0"/>
                </a:lnTo>
                <a:lnTo>
                  <a:pt x="0" y="6858000"/>
                </a:lnTo>
                <a:lnTo>
                  <a:pt x="2340000" y="6858000"/>
                </a:lnTo>
                <a:lnTo>
                  <a:pt x="433080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Image">
  <p:cSld name="Title Slide with Image">
    <p:bg>
      <p:bgPr>
        <a:solidFill>
          <a:schemeClr val="dk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>
            <a:spLocks noGrp="1"/>
          </p:cNvSpPr>
          <p:nvPr>
            <p:ph type="pic" idx="2"/>
          </p:nvPr>
        </p:nvSpPr>
        <p:spPr>
          <a:xfrm flipH="1">
            <a:off x="4289400" y="0"/>
            <a:ext cx="48546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8" name="Google Shape;88;p19"/>
          <p:cNvSpPr txBox="1">
            <a:spLocks noGrp="1"/>
          </p:cNvSpPr>
          <p:nvPr>
            <p:ph type="ctrTitle"/>
          </p:nvPr>
        </p:nvSpPr>
        <p:spPr>
          <a:xfrm>
            <a:off x="338138" y="1854901"/>
            <a:ext cx="48600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338138" y="2835000"/>
            <a:ext cx="48600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 sz="15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90" name="Google Shape;9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138" y="4198500"/>
            <a:ext cx="1972822" cy="544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338138" y="1619250"/>
            <a:ext cx="84690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Large Image">
  <p:cSld name="Content and Large Imag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body" idx="1"/>
          </p:nvPr>
        </p:nvSpPr>
        <p:spPr>
          <a:xfrm>
            <a:off x="338137" y="1619250"/>
            <a:ext cx="4131600" cy="3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02" name="Google Shape;102;p21"/>
          <p:cNvSpPr>
            <a:spLocks noGrp="1"/>
          </p:cNvSpPr>
          <p:nvPr>
            <p:ph type="pic" idx="2"/>
          </p:nvPr>
        </p:nvSpPr>
        <p:spPr>
          <a:xfrm>
            <a:off x="4674394" y="0"/>
            <a:ext cx="4469700" cy="48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1"/>
          </p:nvPr>
        </p:nvSpPr>
        <p:spPr>
          <a:xfrm>
            <a:off x="338137" y="1619250"/>
            <a:ext cx="41316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2"/>
          </p:nvPr>
        </p:nvSpPr>
        <p:spPr>
          <a:xfrm>
            <a:off x="4674396" y="1619250"/>
            <a:ext cx="41328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/>
          <p:nvPr/>
        </p:nvSpPr>
        <p:spPr>
          <a:xfrm>
            <a:off x="1117350" y="0"/>
            <a:ext cx="6909300" cy="5143500"/>
          </a:xfrm>
          <a:custGeom>
            <a:avLst/>
            <a:gdLst/>
            <a:ahLst/>
            <a:cxnLst/>
            <a:rect l="l" t="t" r="r" b="b"/>
            <a:pathLst>
              <a:path w="9212400" h="6858000" extrusionOk="0">
                <a:moveTo>
                  <a:pt x="1531500" y="0"/>
                </a:moveTo>
                <a:lnTo>
                  <a:pt x="7680900" y="0"/>
                </a:lnTo>
                <a:lnTo>
                  <a:pt x="7703305" y="19407"/>
                </a:lnTo>
                <a:cubicBezTo>
                  <a:pt x="8630374" y="862010"/>
                  <a:pt x="9212400" y="2077535"/>
                  <a:pt x="9212400" y="3429000"/>
                </a:cubicBezTo>
                <a:cubicBezTo>
                  <a:pt x="9212400" y="4780465"/>
                  <a:pt x="8630374" y="5995991"/>
                  <a:pt x="7703305" y="6838593"/>
                </a:cubicBezTo>
                <a:lnTo>
                  <a:pt x="7680900" y="6858000"/>
                </a:lnTo>
                <a:lnTo>
                  <a:pt x="1531500" y="6858000"/>
                </a:lnTo>
                <a:lnTo>
                  <a:pt x="1509095" y="6838593"/>
                </a:lnTo>
                <a:cubicBezTo>
                  <a:pt x="582026" y="5995991"/>
                  <a:pt x="0" y="4780465"/>
                  <a:pt x="0" y="3429000"/>
                </a:cubicBezTo>
                <a:cubicBezTo>
                  <a:pt x="0" y="2077535"/>
                  <a:pt x="582026" y="862010"/>
                  <a:pt x="1509095" y="1940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2053954" y="2365200"/>
            <a:ext cx="50265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2053954" y="2000701"/>
            <a:ext cx="50265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/>
          <p:nvPr/>
        </p:nvSpPr>
        <p:spPr>
          <a:xfrm rot="2700000">
            <a:off x="1821697" y="-176208"/>
            <a:ext cx="5491080" cy="5491080"/>
          </a:xfrm>
          <a:custGeom>
            <a:avLst/>
            <a:gdLst/>
            <a:ahLst/>
            <a:cxnLst/>
            <a:rect l="l" t="t" r="r" b="b"/>
            <a:pathLst>
              <a:path w="7326000" h="7326000" extrusionOk="0">
                <a:moveTo>
                  <a:pt x="0" y="2476662"/>
                </a:moveTo>
                <a:lnTo>
                  <a:pt x="2476662" y="0"/>
                </a:lnTo>
                <a:lnTo>
                  <a:pt x="7326000" y="0"/>
                </a:lnTo>
                <a:lnTo>
                  <a:pt x="7326000" y="4849339"/>
                </a:lnTo>
                <a:lnTo>
                  <a:pt x="4849339" y="7326000"/>
                </a:lnTo>
                <a:lnTo>
                  <a:pt x="0" y="732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2053954" y="2365200"/>
            <a:ext cx="50265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2053954" y="2000701"/>
            <a:ext cx="50265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338138" y="1619250"/>
            <a:ext cx="84690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—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—"/>
              <a:defRPr sz="18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arge Content">
  <p:cSld name="Title and Large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body" idx="1"/>
          </p:nvPr>
        </p:nvSpPr>
        <p:spPr>
          <a:xfrm>
            <a:off x="338138" y="1619250"/>
            <a:ext cx="56700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—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—"/>
              <a:defRPr sz="18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35" name="Google Shape;135;p27"/>
          <p:cNvSpPr>
            <a:spLocks noGrp="1"/>
          </p:cNvSpPr>
          <p:nvPr>
            <p:ph type="pic" idx="2"/>
          </p:nvPr>
        </p:nvSpPr>
        <p:spPr>
          <a:xfrm>
            <a:off x="4674394" y="1619250"/>
            <a:ext cx="4132800" cy="3120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6" name="Google Shape;136;p27"/>
          <p:cNvSpPr txBox="1">
            <a:spLocks noGrp="1"/>
          </p:cNvSpPr>
          <p:nvPr>
            <p:ph type="body" idx="1"/>
          </p:nvPr>
        </p:nvSpPr>
        <p:spPr>
          <a:xfrm>
            <a:off x="338137" y="1619250"/>
            <a:ext cx="4131600" cy="3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 and Captions">
  <p:cSld name="Four Images and Captio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43" name="Google Shape;143;p28"/>
          <p:cNvSpPr>
            <a:spLocks noGrp="1"/>
          </p:cNvSpPr>
          <p:nvPr>
            <p:ph type="pic" idx="2"/>
          </p:nvPr>
        </p:nvSpPr>
        <p:spPr>
          <a:xfrm>
            <a:off x="338138" y="1619257"/>
            <a:ext cx="19656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4" name="Google Shape;144;p28"/>
          <p:cNvSpPr txBox="1">
            <a:spLocks noGrp="1"/>
          </p:cNvSpPr>
          <p:nvPr>
            <p:ph type="body" idx="1"/>
          </p:nvPr>
        </p:nvSpPr>
        <p:spPr>
          <a:xfrm>
            <a:off x="338138" y="3261600"/>
            <a:ext cx="19656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>
            <a:spLocks noGrp="1"/>
          </p:cNvSpPr>
          <p:nvPr>
            <p:ph type="pic" idx="3"/>
          </p:nvPr>
        </p:nvSpPr>
        <p:spPr>
          <a:xfrm>
            <a:off x="2505910" y="1619257"/>
            <a:ext cx="19656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6" name="Google Shape;146;p28"/>
          <p:cNvSpPr txBox="1">
            <a:spLocks noGrp="1"/>
          </p:cNvSpPr>
          <p:nvPr>
            <p:ph type="body" idx="4"/>
          </p:nvPr>
        </p:nvSpPr>
        <p:spPr>
          <a:xfrm>
            <a:off x="2505910" y="3261600"/>
            <a:ext cx="19656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>
            <a:spLocks noGrp="1"/>
          </p:cNvSpPr>
          <p:nvPr>
            <p:ph type="pic" idx="5"/>
          </p:nvPr>
        </p:nvSpPr>
        <p:spPr>
          <a:xfrm>
            <a:off x="4673682" y="1619257"/>
            <a:ext cx="19656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8" name="Google Shape;148;p28"/>
          <p:cNvSpPr txBox="1">
            <a:spLocks noGrp="1"/>
          </p:cNvSpPr>
          <p:nvPr>
            <p:ph type="body" idx="6"/>
          </p:nvPr>
        </p:nvSpPr>
        <p:spPr>
          <a:xfrm>
            <a:off x="4673682" y="3261600"/>
            <a:ext cx="19656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>
            <a:spLocks noGrp="1"/>
          </p:cNvSpPr>
          <p:nvPr>
            <p:ph type="pic" idx="7"/>
          </p:nvPr>
        </p:nvSpPr>
        <p:spPr>
          <a:xfrm>
            <a:off x="6841454" y="1619257"/>
            <a:ext cx="19656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0" name="Google Shape;150;p28"/>
          <p:cNvSpPr txBox="1">
            <a:spLocks noGrp="1"/>
          </p:cNvSpPr>
          <p:nvPr>
            <p:ph type="body" idx="8"/>
          </p:nvPr>
        </p:nvSpPr>
        <p:spPr>
          <a:xfrm>
            <a:off x="6841454" y="3261600"/>
            <a:ext cx="19656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Headline">
  <p:cSld name="Large Headlin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338138" y="1498499"/>
            <a:ext cx="8469000" cy="21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Headline Dark">
  <p:cSld name="Large Headline Dark">
    <p:bg>
      <p:bgPr>
        <a:solidFill>
          <a:schemeClr val="dk2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338138" y="1498499"/>
            <a:ext cx="8469000" cy="21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Headline with Image">
  <p:cSld name="Large Headline with Image">
    <p:bg>
      <p:bgPr>
        <a:solidFill>
          <a:schemeClr val="dk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>
            <a:spLocks noGrp="1"/>
          </p:cNvSpPr>
          <p:nvPr>
            <p:ph type="title"/>
          </p:nvPr>
        </p:nvSpPr>
        <p:spPr>
          <a:xfrm>
            <a:off x="338138" y="1498499"/>
            <a:ext cx="4131600" cy="21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66" name="Google Shape;166;p31"/>
          <p:cNvSpPr>
            <a:spLocks noGrp="1"/>
          </p:cNvSpPr>
          <p:nvPr>
            <p:ph type="pic" idx="2"/>
          </p:nvPr>
        </p:nvSpPr>
        <p:spPr>
          <a:xfrm>
            <a:off x="6209100" y="0"/>
            <a:ext cx="2934900" cy="48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Text and Content">
  <p:cSld name="Two Column Text and Conten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2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body" idx="1"/>
          </p:nvPr>
        </p:nvSpPr>
        <p:spPr>
          <a:xfrm>
            <a:off x="338137" y="1620000"/>
            <a:ext cx="19656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2pPr>
            <a:lvl3pPr marL="1371600" lvl="2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body" idx="2"/>
          </p:nvPr>
        </p:nvSpPr>
        <p:spPr>
          <a:xfrm>
            <a:off x="2504006" y="1620000"/>
            <a:ext cx="19656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2pPr>
            <a:lvl3pPr marL="1371600" lvl="2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3"/>
          </p:nvPr>
        </p:nvSpPr>
        <p:spPr>
          <a:xfrm>
            <a:off x="5192101" y="1620000"/>
            <a:ext cx="36150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2pPr>
            <a:lvl3pPr marL="1371600" lvl="2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ircles with Captions Green">
  <p:cSld name="6 Circles with Captions Gree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28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3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3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80" name="Google Shape;180;p33"/>
          <p:cNvSpPr>
            <a:spLocks noGrp="1"/>
          </p:cNvSpPr>
          <p:nvPr>
            <p:ph type="body" idx="1"/>
          </p:nvPr>
        </p:nvSpPr>
        <p:spPr>
          <a:xfrm>
            <a:off x="338137" y="1620000"/>
            <a:ext cx="1242000" cy="124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33"/>
          <p:cNvSpPr txBox="1">
            <a:spLocks noGrp="1"/>
          </p:cNvSpPr>
          <p:nvPr>
            <p:ph type="body" idx="2"/>
          </p:nvPr>
        </p:nvSpPr>
        <p:spPr>
          <a:xfrm>
            <a:off x="338138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33"/>
          <p:cNvSpPr>
            <a:spLocks noGrp="1"/>
          </p:cNvSpPr>
          <p:nvPr>
            <p:ph type="body" idx="3"/>
          </p:nvPr>
        </p:nvSpPr>
        <p:spPr>
          <a:xfrm>
            <a:off x="1783520" y="1620000"/>
            <a:ext cx="1242000" cy="124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33"/>
          <p:cNvSpPr txBox="1">
            <a:spLocks noGrp="1"/>
          </p:cNvSpPr>
          <p:nvPr>
            <p:ph type="body" idx="4"/>
          </p:nvPr>
        </p:nvSpPr>
        <p:spPr>
          <a:xfrm>
            <a:off x="1783521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33"/>
          <p:cNvSpPr>
            <a:spLocks noGrp="1"/>
          </p:cNvSpPr>
          <p:nvPr>
            <p:ph type="body" idx="5"/>
          </p:nvPr>
        </p:nvSpPr>
        <p:spPr>
          <a:xfrm>
            <a:off x="3228904" y="1620000"/>
            <a:ext cx="1242000" cy="124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body" idx="6"/>
          </p:nvPr>
        </p:nvSpPr>
        <p:spPr>
          <a:xfrm>
            <a:off x="3228905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33"/>
          <p:cNvSpPr>
            <a:spLocks noGrp="1"/>
          </p:cNvSpPr>
          <p:nvPr>
            <p:ph type="body" idx="7"/>
          </p:nvPr>
        </p:nvSpPr>
        <p:spPr>
          <a:xfrm>
            <a:off x="4674287" y="1620000"/>
            <a:ext cx="1242000" cy="124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33"/>
          <p:cNvSpPr txBox="1">
            <a:spLocks noGrp="1"/>
          </p:cNvSpPr>
          <p:nvPr>
            <p:ph type="body" idx="8"/>
          </p:nvPr>
        </p:nvSpPr>
        <p:spPr>
          <a:xfrm>
            <a:off x="4674288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33"/>
          <p:cNvSpPr>
            <a:spLocks noGrp="1"/>
          </p:cNvSpPr>
          <p:nvPr>
            <p:ph type="body" idx="9"/>
          </p:nvPr>
        </p:nvSpPr>
        <p:spPr>
          <a:xfrm>
            <a:off x="6119671" y="1620000"/>
            <a:ext cx="1242000" cy="124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body" idx="13"/>
          </p:nvPr>
        </p:nvSpPr>
        <p:spPr>
          <a:xfrm>
            <a:off x="6119672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3"/>
          <p:cNvSpPr>
            <a:spLocks noGrp="1"/>
          </p:cNvSpPr>
          <p:nvPr>
            <p:ph type="body" idx="14"/>
          </p:nvPr>
        </p:nvSpPr>
        <p:spPr>
          <a:xfrm>
            <a:off x="7565054" y="1620000"/>
            <a:ext cx="1242000" cy="124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body" idx="15"/>
          </p:nvPr>
        </p:nvSpPr>
        <p:spPr>
          <a:xfrm>
            <a:off x="7565054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Team Members">
  <p:cSld name="Four Team Member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4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4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4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97" name="Google Shape;197;p34"/>
          <p:cNvSpPr>
            <a:spLocks noGrp="1"/>
          </p:cNvSpPr>
          <p:nvPr>
            <p:ph type="pic" idx="2"/>
          </p:nvPr>
        </p:nvSpPr>
        <p:spPr>
          <a:xfrm>
            <a:off x="598688" y="1620000"/>
            <a:ext cx="1444500" cy="14445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8" name="Google Shape;198;p34"/>
          <p:cNvSpPr txBox="1">
            <a:spLocks noGrp="1"/>
          </p:cNvSpPr>
          <p:nvPr>
            <p:ph type="body" idx="1"/>
          </p:nvPr>
        </p:nvSpPr>
        <p:spPr>
          <a:xfrm>
            <a:off x="338138" y="3294000"/>
            <a:ext cx="1965600" cy="14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4"/>
          <p:cNvSpPr>
            <a:spLocks noGrp="1"/>
          </p:cNvSpPr>
          <p:nvPr>
            <p:ph type="pic" idx="3"/>
          </p:nvPr>
        </p:nvSpPr>
        <p:spPr>
          <a:xfrm>
            <a:off x="2766460" y="1620000"/>
            <a:ext cx="1444500" cy="14445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0" name="Google Shape;200;p34"/>
          <p:cNvSpPr txBox="1">
            <a:spLocks noGrp="1"/>
          </p:cNvSpPr>
          <p:nvPr>
            <p:ph type="body" idx="4"/>
          </p:nvPr>
        </p:nvSpPr>
        <p:spPr>
          <a:xfrm>
            <a:off x="2505910" y="3294000"/>
            <a:ext cx="1965600" cy="14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34"/>
          <p:cNvSpPr>
            <a:spLocks noGrp="1"/>
          </p:cNvSpPr>
          <p:nvPr>
            <p:ph type="pic" idx="5"/>
          </p:nvPr>
        </p:nvSpPr>
        <p:spPr>
          <a:xfrm>
            <a:off x="4934232" y="1620000"/>
            <a:ext cx="1444500" cy="14445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2" name="Google Shape;202;p34"/>
          <p:cNvSpPr txBox="1">
            <a:spLocks noGrp="1"/>
          </p:cNvSpPr>
          <p:nvPr>
            <p:ph type="body" idx="6"/>
          </p:nvPr>
        </p:nvSpPr>
        <p:spPr>
          <a:xfrm>
            <a:off x="4673682" y="3294000"/>
            <a:ext cx="1965600" cy="14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34"/>
          <p:cNvSpPr>
            <a:spLocks noGrp="1"/>
          </p:cNvSpPr>
          <p:nvPr>
            <p:ph type="pic" idx="7"/>
          </p:nvPr>
        </p:nvSpPr>
        <p:spPr>
          <a:xfrm>
            <a:off x="7102004" y="1620000"/>
            <a:ext cx="1444500" cy="14445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4" name="Google Shape;204;p34"/>
          <p:cNvSpPr txBox="1">
            <a:spLocks noGrp="1"/>
          </p:cNvSpPr>
          <p:nvPr>
            <p:ph type="body" idx="8"/>
          </p:nvPr>
        </p:nvSpPr>
        <p:spPr>
          <a:xfrm>
            <a:off x="6841454" y="3294000"/>
            <a:ext cx="1965600" cy="14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5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ircles with Captions Blue">
  <p:cSld name="6 Circles with Captions Blu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28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6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6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215" name="Google Shape;215;p36"/>
          <p:cNvSpPr>
            <a:spLocks noGrp="1"/>
          </p:cNvSpPr>
          <p:nvPr>
            <p:ph type="body" idx="1"/>
          </p:nvPr>
        </p:nvSpPr>
        <p:spPr>
          <a:xfrm>
            <a:off x="338137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body" idx="2"/>
          </p:nvPr>
        </p:nvSpPr>
        <p:spPr>
          <a:xfrm>
            <a:off x="338138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36"/>
          <p:cNvSpPr>
            <a:spLocks noGrp="1"/>
          </p:cNvSpPr>
          <p:nvPr>
            <p:ph type="body" idx="3"/>
          </p:nvPr>
        </p:nvSpPr>
        <p:spPr>
          <a:xfrm>
            <a:off x="1783520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36"/>
          <p:cNvSpPr txBox="1">
            <a:spLocks noGrp="1"/>
          </p:cNvSpPr>
          <p:nvPr>
            <p:ph type="body" idx="4"/>
          </p:nvPr>
        </p:nvSpPr>
        <p:spPr>
          <a:xfrm>
            <a:off x="1783521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36"/>
          <p:cNvSpPr>
            <a:spLocks noGrp="1"/>
          </p:cNvSpPr>
          <p:nvPr>
            <p:ph type="body" idx="5"/>
          </p:nvPr>
        </p:nvSpPr>
        <p:spPr>
          <a:xfrm>
            <a:off x="3228904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36"/>
          <p:cNvSpPr txBox="1">
            <a:spLocks noGrp="1"/>
          </p:cNvSpPr>
          <p:nvPr>
            <p:ph type="body" idx="6"/>
          </p:nvPr>
        </p:nvSpPr>
        <p:spPr>
          <a:xfrm>
            <a:off x="3228905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36"/>
          <p:cNvSpPr>
            <a:spLocks noGrp="1"/>
          </p:cNvSpPr>
          <p:nvPr>
            <p:ph type="body" idx="7"/>
          </p:nvPr>
        </p:nvSpPr>
        <p:spPr>
          <a:xfrm>
            <a:off x="4674287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36"/>
          <p:cNvSpPr txBox="1">
            <a:spLocks noGrp="1"/>
          </p:cNvSpPr>
          <p:nvPr>
            <p:ph type="body" idx="8"/>
          </p:nvPr>
        </p:nvSpPr>
        <p:spPr>
          <a:xfrm>
            <a:off x="4674288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36"/>
          <p:cNvSpPr>
            <a:spLocks noGrp="1"/>
          </p:cNvSpPr>
          <p:nvPr>
            <p:ph type="body" idx="9"/>
          </p:nvPr>
        </p:nvSpPr>
        <p:spPr>
          <a:xfrm>
            <a:off x="6119671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body" idx="13"/>
          </p:nvPr>
        </p:nvSpPr>
        <p:spPr>
          <a:xfrm>
            <a:off x="6119672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6"/>
          <p:cNvSpPr>
            <a:spLocks noGrp="1"/>
          </p:cNvSpPr>
          <p:nvPr>
            <p:ph type="body" idx="14"/>
          </p:nvPr>
        </p:nvSpPr>
        <p:spPr>
          <a:xfrm>
            <a:off x="7565054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body" idx="15"/>
          </p:nvPr>
        </p:nvSpPr>
        <p:spPr>
          <a:xfrm>
            <a:off x="7565054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ircles with Captions Dark">
  <p:cSld name="6 Circles with Captions Dark">
    <p:bg>
      <p:bgPr>
        <a:solidFill>
          <a:schemeClr val="dk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7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232" name="Google Shape;232;p37"/>
          <p:cNvSpPr>
            <a:spLocks noGrp="1"/>
          </p:cNvSpPr>
          <p:nvPr>
            <p:ph type="body" idx="1"/>
          </p:nvPr>
        </p:nvSpPr>
        <p:spPr>
          <a:xfrm>
            <a:off x="338137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37"/>
          <p:cNvSpPr txBox="1">
            <a:spLocks noGrp="1"/>
          </p:cNvSpPr>
          <p:nvPr>
            <p:ph type="body" idx="2"/>
          </p:nvPr>
        </p:nvSpPr>
        <p:spPr>
          <a:xfrm>
            <a:off x="338138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•"/>
              <a:defRPr sz="900">
                <a:solidFill>
                  <a:schemeClr val="accent3"/>
                </a:solidFill>
              </a:defRPr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37"/>
          <p:cNvSpPr>
            <a:spLocks noGrp="1"/>
          </p:cNvSpPr>
          <p:nvPr>
            <p:ph type="body" idx="3"/>
          </p:nvPr>
        </p:nvSpPr>
        <p:spPr>
          <a:xfrm>
            <a:off x="1783520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body" idx="4"/>
          </p:nvPr>
        </p:nvSpPr>
        <p:spPr>
          <a:xfrm>
            <a:off x="1783521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•"/>
              <a:defRPr sz="900">
                <a:solidFill>
                  <a:schemeClr val="accent3"/>
                </a:solidFill>
              </a:defRPr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37"/>
          <p:cNvSpPr>
            <a:spLocks noGrp="1"/>
          </p:cNvSpPr>
          <p:nvPr>
            <p:ph type="body" idx="5"/>
          </p:nvPr>
        </p:nvSpPr>
        <p:spPr>
          <a:xfrm>
            <a:off x="3228904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body" idx="6"/>
          </p:nvPr>
        </p:nvSpPr>
        <p:spPr>
          <a:xfrm>
            <a:off x="3228905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•"/>
              <a:defRPr sz="900">
                <a:solidFill>
                  <a:schemeClr val="accent3"/>
                </a:solidFill>
              </a:defRPr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37"/>
          <p:cNvSpPr>
            <a:spLocks noGrp="1"/>
          </p:cNvSpPr>
          <p:nvPr>
            <p:ph type="body" idx="7"/>
          </p:nvPr>
        </p:nvSpPr>
        <p:spPr>
          <a:xfrm>
            <a:off x="4674287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8"/>
          </p:nvPr>
        </p:nvSpPr>
        <p:spPr>
          <a:xfrm>
            <a:off x="4674288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•"/>
              <a:defRPr sz="900">
                <a:solidFill>
                  <a:schemeClr val="accent3"/>
                </a:solidFill>
              </a:defRPr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37"/>
          <p:cNvSpPr>
            <a:spLocks noGrp="1"/>
          </p:cNvSpPr>
          <p:nvPr>
            <p:ph type="body" idx="9"/>
          </p:nvPr>
        </p:nvSpPr>
        <p:spPr>
          <a:xfrm>
            <a:off x="6119671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body" idx="13"/>
          </p:nvPr>
        </p:nvSpPr>
        <p:spPr>
          <a:xfrm>
            <a:off x="6119672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•"/>
              <a:defRPr sz="900">
                <a:solidFill>
                  <a:schemeClr val="accent3"/>
                </a:solidFill>
              </a:defRPr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37"/>
          <p:cNvSpPr>
            <a:spLocks noGrp="1"/>
          </p:cNvSpPr>
          <p:nvPr>
            <p:ph type="body" idx="14"/>
          </p:nvPr>
        </p:nvSpPr>
        <p:spPr>
          <a:xfrm>
            <a:off x="7565054" y="1620000"/>
            <a:ext cx="1242000" cy="124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37"/>
          <p:cNvSpPr txBox="1">
            <a:spLocks noGrp="1"/>
          </p:cNvSpPr>
          <p:nvPr>
            <p:ph type="body" idx="15"/>
          </p:nvPr>
        </p:nvSpPr>
        <p:spPr>
          <a:xfrm>
            <a:off x="7565054" y="3064500"/>
            <a:ext cx="1242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chemeClr val="accent3"/>
                </a:solidFill>
              </a:defRPr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•"/>
              <a:defRPr sz="900">
                <a:solidFill>
                  <a:schemeClr val="accent3"/>
                </a:solidFill>
              </a:defRPr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—"/>
              <a:defRPr sz="9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Six Images">
  <p:cSld name="Content and Six Image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8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8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248" name="Google Shape;248;p38"/>
          <p:cNvSpPr txBox="1">
            <a:spLocks noGrp="1"/>
          </p:cNvSpPr>
          <p:nvPr>
            <p:ph type="body" idx="1"/>
          </p:nvPr>
        </p:nvSpPr>
        <p:spPr>
          <a:xfrm>
            <a:off x="338137" y="1619250"/>
            <a:ext cx="4131600" cy="3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38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8"/>
          <p:cNvSpPr>
            <a:spLocks noGrp="1"/>
          </p:cNvSpPr>
          <p:nvPr>
            <p:ph type="pic" idx="2"/>
          </p:nvPr>
        </p:nvSpPr>
        <p:spPr>
          <a:xfrm>
            <a:off x="4674395" y="412106"/>
            <a:ext cx="2031300" cy="1402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1" name="Google Shape;251;p38"/>
          <p:cNvSpPr>
            <a:spLocks noGrp="1"/>
          </p:cNvSpPr>
          <p:nvPr>
            <p:ph type="pic" idx="3"/>
          </p:nvPr>
        </p:nvSpPr>
        <p:spPr>
          <a:xfrm>
            <a:off x="6774658" y="412106"/>
            <a:ext cx="2031300" cy="1402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2" name="Google Shape;252;p38"/>
          <p:cNvSpPr>
            <a:spLocks noGrp="1"/>
          </p:cNvSpPr>
          <p:nvPr>
            <p:ph type="pic" idx="4"/>
          </p:nvPr>
        </p:nvSpPr>
        <p:spPr>
          <a:xfrm>
            <a:off x="6774658" y="1874401"/>
            <a:ext cx="2031300" cy="1402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3" name="Google Shape;253;p38"/>
          <p:cNvSpPr>
            <a:spLocks noGrp="1"/>
          </p:cNvSpPr>
          <p:nvPr>
            <p:ph type="pic" idx="5"/>
          </p:nvPr>
        </p:nvSpPr>
        <p:spPr>
          <a:xfrm>
            <a:off x="4674394" y="1874401"/>
            <a:ext cx="2031300" cy="1402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4" name="Google Shape;254;p38"/>
          <p:cNvSpPr>
            <a:spLocks noGrp="1"/>
          </p:cNvSpPr>
          <p:nvPr>
            <p:ph type="pic" idx="6"/>
          </p:nvPr>
        </p:nvSpPr>
        <p:spPr>
          <a:xfrm>
            <a:off x="4674394" y="3336696"/>
            <a:ext cx="2031300" cy="1402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5" name="Google Shape;255;p38"/>
          <p:cNvSpPr>
            <a:spLocks noGrp="1"/>
          </p:cNvSpPr>
          <p:nvPr>
            <p:ph type="pic" idx="7"/>
          </p:nvPr>
        </p:nvSpPr>
        <p:spPr>
          <a:xfrm>
            <a:off x="6774658" y="3336696"/>
            <a:ext cx="2031300" cy="1402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– with Separators">
  <p:cSld name="Three Content – with Separator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9"/>
          <p:cNvSpPr txBox="1">
            <a:spLocks noGrp="1"/>
          </p:cNvSpPr>
          <p:nvPr>
            <p:ph type="body" idx="1"/>
          </p:nvPr>
        </p:nvSpPr>
        <p:spPr>
          <a:xfrm>
            <a:off x="6179653" y="1619250"/>
            <a:ext cx="26274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39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39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9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262" name="Google Shape;262;p39"/>
          <p:cNvSpPr txBox="1">
            <a:spLocks noGrp="1"/>
          </p:cNvSpPr>
          <p:nvPr>
            <p:ph type="body" idx="2"/>
          </p:nvPr>
        </p:nvSpPr>
        <p:spPr>
          <a:xfrm>
            <a:off x="3258300" y="1619250"/>
            <a:ext cx="26274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39"/>
          <p:cNvSpPr txBox="1">
            <a:spLocks noGrp="1"/>
          </p:cNvSpPr>
          <p:nvPr>
            <p:ph type="body" idx="3"/>
          </p:nvPr>
        </p:nvSpPr>
        <p:spPr>
          <a:xfrm>
            <a:off x="336947" y="1619250"/>
            <a:ext cx="26274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64" name="Google Shape;264;p39"/>
          <p:cNvCxnSpPr/>
          <p:nvPr/>
        </p:nvCxnSpPr>
        <p:spPr>
          <a:xfrm>
            <a:off x="3110965" y="1619250"/>
            <a:ext cx="0" cy="31182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5" name="Google Shape;265;p39"/>
          <p:cNvCxnSpPr/>
          <p:nvPr/>
        </p:nvCxnSpPr>
        <p:spPr>
          <a:xfrm>
            <a:off x="6028132" y="1619250"/>
            <a:ext cx="0" cy="31182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ntent – with Separators">
  <p:cSld name="Six Content – with Separator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0"/>
          <p:cNvSpPr txBox="1">
            <a:spLocks noGrp="1"/>
          </p:cNvSpPr>
          <p:nvPr>
            <p:ph type="body" idx="1"/>
          </p:nvPr>
        </p:nvSpPr>
        <p:spPr>
          <a:xfrm>
            <a:off x="6179653" y="3277000"/>
            <a:ext cx="26274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0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0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0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2"/>
          </p:nvPr>
        </p:nvSpPr>
        <p:spPr>
          <a:xfrm>
            <a:off x="3258300" y="1619251"/>
            <a:ext cx="26274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body" idx="3"/>
          </p:nvPr>
        </p:nvSpPr>
        <p:spPr>
          <a:xfrm>
            <a:off x="336947" y="1619250"/>
            <a:ext cx="26274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74" name="Google Shape;274;p40"/>
          <p:cNvCxnSpPr/>
          <p:nvPr/>
        </p:nvCxnSpPr>
        <p:spPr>
          <a:xfrm>
            <a:off x="3110965" y="1619250"/>
            <a:ext cx="0" cy="31182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5" name="Google Shape;275;p40"/>
          <p:cNvCxnSpPr/>
          <p:nvPr/>
        </p:nvCxnSpPr>
        <p:spPr>
          <a:xfrm>
            <a:off x="6028132" y="1619250"/>
            <a:ext cx="0" cy="31182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p40"/>
          <p:cNvCxnSpPr/>
          <p:nvPr/>
        </p:nvCxnSpPr>
        <p:spPr>
          <a:xfrm rot="10800000">
            <a:off x="336852" y="3178374"/>
            <a:ext cx="84702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7" name="Google Shape;277;p40"/>
          <p:cNvSpPr txBox="1">
            <a:spLocks noGrp="1"/>
          </p:cNvSpPr>
          <p:nvPr>
            <p:ph type="body" idx="4"/>
          </p:nvPr>
        </p:nvSpPr>
        <p:spPr>
          <a:xfrm>
            <a:off x="332045" y="3277000"/>
            <a:ext cx="26274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40"/>
          <p:cNvSpPr txBox="1">
            <a:spLocks noGrp="1"/>
          </p:cNvSpPr>
          <p:nvPr>
            <p:ph type="body" idx="5"/>
          </p:nvPr>
        </p:nvSpPr>
        <p:spPr>
          <a:xfrm>
            <a:off x="6179653" y="1619250"/>
            <a:ext cx="26274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40"/>
          <p:cNvSpPr txBox="1">
            <a:spLocks noGrp="1"/>
          </p:cNvSpPr>
          <p:nvPr>
            <p:ph type="body" idx="6"/>
          </p:nvPr>
        </p:nvSpPr>
        <p:spPr>
          <a:xfrm>
            <a:off x="3258300" y="3277000"/>
            <a:ext cx="26274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x Diagram">
  <p:cSld name="Complex Diagram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/>
          <p:nvPr/>
        </p:nvSpPr>
        <p:spPr>
          <a:xfrm>
            <a:off x="2250671" y="3249665"/>
            <a:ext cx="2786400" cy="1326600"/>
          </a:xfrm>
          <a:prstGeom prst="roundRect">
            <a:avLst>
              <a:gd name="adj" fmla="val 1110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1"/>
          <p:cNvSpPr/>
          <p:nvPr/>
        </p:nvSpPr>
        <p:spPr>
          <a:xfrm>
            <a:off x="5173950" y="3249665"/>
            <a:ext cx="3631800" cy="1326600"/>
          </a:xfrm>
          <a:prstGeom prst="roundRect">
            <a:avLst>
              <a:gd name="adj" fmla="val 1110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28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1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1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1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287" name="Google Shape;287;p41"/>
          <p:cNvSpPr/>
          <p:nvPr/>
        </p:nvSpPr>
        <p:spPr>
          <a:xfrm>
            <a:off x="2250671" y="1620000"/>
            <a:ext cx="6555300" cy="1326600"/>
          </a:xfrm>
          <a:prstGeom prst="roundRect">
            <a:avLst>
              <a:gd name="adj" fmla="val 111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1"/>
          <p:cNvSpPr txBox="1">
            <a:spLocks noGrp="1"/>
          </p:cNvSpPr>
          <p:nvPr>
            <p:ph type="body" idx="1"/>
          </p:nvPr>
        </p:nvSpPr>
        <p:spPr>
          <a:xfrm>
            <a:off x="334651" y="2034845"/>
            <a:ext cx="17628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41"/>
          <p:cNvSpPr txBox="1">
            <a:spLocks noGrp="1"/>
          </p:cNvSpPr>
          <p:nvPr>
            <p:ph type="body" idx="2"/>
          </p:nvPr>
        </p:nvSpPr>
        <p:spPr>
          <a:xfrm>
            <a:off x="334651" y="3743172"/>
            <a:ext cx="17628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41"/>
          <p:cNvSpPr>
            <a:spLocks noGrp="1"/>
          </p:cNvSpPr>
          <p:nvPr>
            <p:ph type="body" idx="3"/>
          </p:nvPr>
        </p:nvSpPr>
        <p:spPr>
          <a:xfrm>
            <a:off x="6175796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41"/>
          <p:cNvSpPr>
            <a:spLocks noGrp="1"/>
          </p:cNvSpPr>
          <p:nvPr>
            <p:ph type="body" idx="4"/>
          </p:nvPr>
        </p:nvSpPr>
        <p:spPr>
          <a:xfrm>
            <a:off x="7898978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41"/>
          <p:cNvSpPr>
            <a:spLocks noGrp="1"/>
          </p:cNvSpPr>
          <p:nvPr>
            <p:ph type="body" idx="5"/>
          </p:nvPr>
        </p:nvSpPr>
        <p:spPr>
          <a:xfrm>
            <a:off x="7037387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41"/>
          <p:cNvSpPr txBox="1">
            <a:spLocks noGrp="1"/>
          </p:cNvSpPr>
          <p:nvPr>
            <p:ph type="body" idx="6"/>
          </p:nvPr>
        </p:nvSpPr>
        <p:spPr>
          <a:xfrm>
            <a:off x="3415686" y="1697898"/>
            <a:ext cx="42312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1"/>
          <p:cNvSpPr txBox="1">
            <a:spLocks noGrp="1"/>
          </p:cNvSpPr>
          <p:nvPr>
            <p:ph type="body" idx="7"/>
          </p:nvPr>
        </p:nvSpPr>
        <p:spPr>
          <a:xfrm>
            <a:off x="2380751" y="2642507"/>
            <a:ext cx="25197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41"/>
          <p:cNvSpPr txBox="1">
            <a:spLocks noGrp="1"/>
          </p:cNvSpPr>
          <p:nvPr>
            <p:ph type="body" idx="8"/>
          </p:nvPr>
        </p:nvSpPr>
        <p:spPr>
          <a:xfrm>
            <a:off x="5314205" y="2642507"/>
            <a:ext cx="3367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41"/>
          <p:cNvSpPr>
            <a:spLocks noGrp="1"/>
          </p:cNvSpPr>
          <p:nvPr>
            <p:ph type="body" idx="9"/>
          </p:nvPr>
        </p:nvSpPr>
        <p:spPr>
          <a:xfrm>
            <a:off x="5314205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1"/>
          <p:cNvSpPr>
            <a:spLocks noGrp="1"/>
          </p:cNvSpPr>
          <p:nvPr>
            <p:ph type="body" idx="13"/>
          </p:nvPr>
        </p:nvSpPr>
        <p:spPr>
          <a:xfrm>
            <a:off x="4103933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41"/>
          <p:cNvSpPr>
            <a:spLocks noGrp="1"/>
          </p:cNvSpPr>
          <p:nvPr>
            <p:ph type="body" idx="14"/>
          </p:nvPr>
        </p:nvSpPr>
        <p:spPr>
          <a:xfrm>
            <a:off x="3242342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41"/>
          <p:cNvSpPr>
            <a:spLocks noGrp="1"/>
          </p:cNvSpPr>
          <p:nvPr>
            <p:ph type="body" idx="15"/>
          </p:nvPr>
        </p:nvSpPr>
        <p:spPr>
          <a:xfrm>
            <a:off x="2380751" y="2041772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41"/>
          <p:cNvSpPr>
            <a:spLocks noGrp="1"/>
          </p:cNvSpPr>
          <p:nvPr>
            <p:ph type="body" idx="16"/>
          </p:nvPr>
        </p:nvSpPr>
        <p:spPr>
          <a:xfrm>
            <a:off x="6175796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41"/>
          <p:cNvSpPr>
            <a:spLocks noGrp="1"/>
          </p:cNvSpPr>
          <p:nvPr>
            <p:ph type="body" idx="17"/>
          </p:nvPr>
        </p:nvSpPr>
        <p:spPr>
          <a:xfrm>
            <a:off x="7898978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41"/>
          <p:cNvSpPr>
            <a:spLocks noGrp="1"/>
          </p:cNvSpPr>
          <p:nvPr>
            <p:ph type="body" idx="18"/>
          </p:nvPr>
        </p:nvSpPr>
        <p:spPr>
          <a:xfrm>
            <a:off x="7037387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41"/>
          <p:cNvSpPr txBox="1">
            <a:spLocks noGrp="1"/>
          </p:cNvSpPr>
          <p:nvPr>
            <p:ph type="body" idx="19"/>
          </p:nvPr>
        </p:nvSpPr>
        <p:spPr>
          <a:xfrm>
            <a:off x="2380751" y="3327563"/>
            <a:ext cx="2519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41"/>
          <p:cNvSpPr txBox="1">
            <a:spLocks noGrp="1"/>
          </p:cNvSpPr>
          <p:nvPr>
            <p:ph type="body" idx="20"/>
          </p:nvPr>
        </p:nvSpPr>
        <p:spPr>
          <a:xfrm>
            <a:off x="2380751" y="4272172"/>
            <a:ext cx="25197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41"/>
          <p:cNvSpPr txBox="1">
            <a:spLocks noGrp="1"/>
          </p:cNvSpPr>
          <p:nvPr>
            <p:ph type="body" idx="21"/>
          </p:nvPr>
        </p:nvSpPr>
        <p:spPr>
          <a:xfrm>
            <a:off x="5314205" y="4272172"/>
            <a:ext cx="3367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41"/>
          <p:cNvSpPr>
            <a:spLocks noGrp="1"/>
          </p:cNvSpPr>
          <p:nvPr>
            <p:ph type="body" idx="22"/>
          </p:nvPr>
        </p:nvSpPr>
        <p:spPr>
          <a:xfrm>
            <a:off x="5314205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1"/>
          <p:cNvSpPr>
            <a:spLocks noGrp="1"/>
          </p:cNvSpPr>
          <p:nvPr>
            <p:ph type="body" idx="23"/>
          </p:nvPr>
        </p:nvSpPr>
        <p:spPr>
          <a:xfrm>
            <a:off x="4103933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41"/>
          <p:cNvSpPr>
            <a:spLocks noGrp="1"/>
          </p:cNvSpPr>
          <p:nvPr>
            <p:ph type="body" idx="24"/>
          </p:nvPr>
        </p:nvSpPr>
        <p:spPr>
          <a:xfrm>
            <a:off x="3242342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41"/>
          <p:cNvSpPr>
            <a:spLocks noGrp="1"/>
          </p:cNvSpPr>
          <p:nvPr>
            <p:ph type="body" idx="25"/>
          </p:nvPr>
        </p:nvSpPr>
        <p:spPr>
          <a:xfrm>
            <a:off x="2380751" y="3671437"/>
            <a:ext cx="796500" cy="4593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41"/>
          <p:cNvSpPr txBox="1">
            <a:spLocks noGrp="1"/>
          </p:cNvSpPr>
          <p:nvPr>
            <p:ph type="body" idx="26"/>
          </p:nvPr>
        </p:nvSpPr>
        <p:spPr>
          <a:xfrm>
            <a:off x="5314205" y="3327563"/>
            <a:ext cx="33678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41"/>
          <p:cNvSpPr txBox="1">
            <a:spLocks noGrp="1"/>
          </p:cNvSpPr>
          <p:nvPr>
            <p:ph type="body" idx="27"/>
          </p:nvPr>
        </p:nvSpPr>
        <p:spPr>
          <a:xfrm>
            <a:off x="2380751" y="3033107"/>
            <a:ext cx="2519700" cy="1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7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41"/>
          <p:cNvSpPr txBox="1">
            <a:spLocks noGrp="1"/>
          </p:cNvSpPr>
          <p:nvPr>
            <p:ph type="body" idx="28"/>
          </p:nvPr>
        </p:nvSpPr>
        <p:spPr>
          <a:xfrm>
            <a:off x="334651" y="4652756"/>
            <a:ext cx="8471100" cy="1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7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ntent – with Separators">
  <p:cSld name="Five Content – with Separators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2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8470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42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42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2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318" name="Google Shape;318;p42"/>
          <p:cNvSpPr txBox="1">
            <a:spLocks noGrp="1"/>
          </p:cNvSpPr>
          <p:nvPr>
            <p:ph type="body" idx="1"/>
          </p:nvPr>
        </p:nvSpPr>
        <p:spPr>
          <a:xfrm>
            <a:off x="336947" y="1144885"/>
            <a:ext cx="2627400" cy="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19" name="Google Shape;319;p42"/>
          <p:cNvCxnSpPr/>
          <p:nvPr/>
        </p:nvCxnSpPr>
        <p:spPr>
          <a:xfrm>
            <a:off x="3110965" y="1144885"/>
            <a:ext cx="0" cy="17970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0" name="Google Shape;320;p42"/>
          <p:cNvCxnSpPr/>
          <p:nvPr/>
        </p:nvCxnSpPr>
        <p:spPr>
          <a:xfrm>
            <a:off x="6028132" y="1144885"/>
            <a:ext cx="0" cy="17970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1" name="Google Shape;321;p42"/>
          <p:cNvCxnSpPr/>
          <p:nvPr/>
        </p:nvCxnSpPr>
        <p:spPr>
          <a:xfrm rot="10800000">
            <a:off x="336852" y="2939888"/>
            <a:ext cx="84702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p42"/>
          <p:cNvCxnSpPr/>
          <p:nvPr/>
        </p:nvCxnSpPr>
        <p:spPr>
          <a:xfrm>
            <a:off x="4575051" y="2939888"/>
            <a:ext cx="0" cy="17976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3" name="Google Shape;323;p42"/>
          <p:cNvSpPr txBox="1">
            <a:spLocks noGrp="1"/>
          </p:cNvSpPr>
          <p:nvPr>
            <p:ph type="body" idx="2"/>
          </p:nvPr>
        </p:nvSpPr>
        <p:spPr>
          <a:xfrm>
            <a:off x="336947" y="1349595"/>
            <a:ext cx="2627400" cy="14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42"/>
          <p:cNvSpPr txBox="1">
            <a:spLocks noGrp="1"/>
          </p:cNvSpPr>
          <p:nvPr>
            <p:ph type="body" idx="3"/>
          </p:nvPr>
        </p:nvSpPr>
        <p:spPr>
          <a:xfrm>
            <a:off x="6175466" y="1144885"/>
            <a:ext cx="2627400" cy="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42"/>
          <p:cNvSpPr txBox="1">
            <a:spLocks noGrp="1"/>
          </p:cNvSpPr>
          <p:nvPr>
            <p:ph type="body" idx="4"/>
          </p:nvPr>
        </p:nvSpPr>
        <p:spPr>
          <a:xfrm>
            <a:off x="6175466" y="1349595"/>
            <a:ext cx="2627400" cy="14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42"/>
          <p:cNvSpPr txBox="1">
            <a:spLocks noGrp="1"/>
          </p:cNvSpPr>
          <p:nvPr>
            <p:ph type="body" idx="5"/>
          </p:nvPr>
        </p:nvSpPr>
        <p:spPr>
          <a:xfrm>
            <a:off x="3258300" y="1144885"/>
            <a:ext cx="2627400" cy="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p42"/>
          <p:cNvSpPr txBox="1">
            <a:spLocks noGrp="1"/>
          </p:cNvSpPr>
          <p:nvPr>
            <p:ph type="body" idx="6"/>
          </p:nvPr>
        </p:nvSpPr>
        <p:spPr>
          <a:xfrm>
            <a:off x="3258300" y="1349595"/>
            <a:ext cx="2627400" cy="14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42"/>
          <p:cNvSpPr txBox="1">
            <a:spLocks noGrp="1"/>
          </p:cNvSpPr>
          <p:nvPr>
            <p:ph type="body" idx="7"/>
          </p:nvPr>
        </p:nvSpPr>
        <p:spPr>
          <a:xfrm>
            <a:off x="336947" y="3040532"/>
            <a:ext cx="4083600" cy="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42"/>
          <p:cNvSpPr txBox="1">
            <a:spLocks noGrp="1"/>
          </p:cNvSpPr>
          <p:nvPr>
            <p:ph type="body" idx="8"/>
          </p:nvPr>
        </p:nvSpPr>
        <p:spPr>
          <a:xfrm>
            <a:off x="336947" y="3245242"/>
            <a:ext cx="4083600" cy="14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42"/>
          <p:cNvSpPr txBox="1">
            <a:spLocks noGrp="1"/>
          </p:cNvSpPr>
          <p:nvPr>
            <p:ph type="body" idx="9"/>
          </p:nvPr>
        </p:nvSpPr>
        <p:spPr>
          <a:xfrm>
            <a:off x="4719333" y="3040532"/>
            <a:ext cx="4083600" cy="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42"/>
          <p:cNvSpPr txBox="1">
            <a:spLocks noGrp="1"/>
          </p:cNvSpPr>
          <p:nvPr>
            <p:ph type="body" idx="13"/>
          </p:nvPr>
        </p:nvSpPr>
        <p:spPr>
          <a:xfrm>
            <a:off x="4719333" y="3245242"/>
            <a:ext cx="4083600" cy="14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  <a:defRPr sz="900"/>
            </a:lvl3pPr>
            <a:lvl4pPr marL="182880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4pPr>
            <a:lvl5pPr marL="228600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—"/>
              <a:defRPr sz="9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 Structure">
  <p:cSld name="Project Structure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43"/>
          <p:cNvGrpSpPr/>
          <p:nvPr/>
        </p:nvGrpSpPr>
        <p:grpSpPr>
          <a:xfrm>
            <a:off x="1849594" y="1742905"/>
            <a:ext cx="5429998" cy="2632973"/>
            <a:chOff x="2466125" y="2323873"/>
            <a:chExt cx="7239997" cy="3510631"/>
          </a:xfrm>
        </p:grpSpPr>
        <p:cxnSp>
          <p:nvCxnSpPr>
            <p:cNvPr id="334" name="Google Shape;334;p43"/>
            <p:cNvCxnSpPr/>
            <p:nvPr/>
          </p:nvCxnSpPr>
          <p:spPr>
            <a:xfrm>
              <a:off x="6094317" y="2323873"/>
              <a:ext cx="0" cy="3510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5" name="Google Shape;335;p43"/>
            <p:cNvCxnSpPr/>
            <p:nvPr/>
          </p:nvCxnSpPr>
          <p:spPr>
            <a:xfrm>
              <a:off x="7908413" y="4079204"/>
              <a:ext cx="0" cy="1755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6" name="Google Shape;336;p43"/>
            <p:cNvCxnSpPr/>
            <p:nvPr/>
          </p:nvCxnSpPr>
          <p:spPr>
            <a:xfrm>
              <a:off x="9706122" y="4079204"/>
              <a:ext cx="0" cy="1755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7" name="Google Shape;337;p43"/>
            <p:cNvCxnSpPr/>
            <p:nvPr/>
          </p:nvCxnSpPr>
          <p:spPr>
            <a:xfrm>
              <a:off x="4280221" y="4079204"/>
              <a:ext cx="0" cy="1755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8" name="Google Shape;338;p43"/>
            <p:cNvCxnSpPr/>
            <p:nvPr/>
          </p:nvCxnSpPr>
          <p:spPr>
            <a:xfrm>
              <a:off x="2466125" y="4079204"/>
              <a:ext cx="0" cy="1755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9" name="Google Shape;339;p43"/>
            <p:cNvCxnSpPr/>
            <p:nvPr/>
          </p:nvCxnSpPr>
          <p:spPr>
            <a:xfrm rot="10800000">
              <a:off x="2466222" y="4079204"/>
              <a:ext cx="7239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0" name="Google Shape;340;p43"/>
            <p:cNvCxnSpPr/>
            <p:nvPr/>
          </p:nvCxnSpPr>
          <p:spPr>
            <a:xfrm rot="10800000">
              <a:off x="4280214" y="2907254"/>
              <a:ext cx="36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1" name="Google Shape;341;p43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28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43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43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3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345" name="Google Shape;345;p43"/>
          <p:cNvSpPr>
            <a:spLocks noGrp="1"/>
          </p:cNvSpPr>
          <p:nvPr>
            <p:ph type="body" idx="1"/>
          </p:nvPr>
        </p:nvSpPr>
        <p:spPr>
          <a:xfrm>
            <a:off x="5316190" y="2889986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43"/>
          <p:cNvSpPr>
            <a:spLocks noGrp="1"/>
          </p:cNvSpPr>
          <p:nvPr>
            <p:ph type="body" idx="2"/>
          </p:nvPr>
        </p:nvSpPr>
        <p:spPr>
          <a:xfrm>
            <a:off x="5316190" y="3328818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43"/>
          <p:cNvSpPr>
            <a:spLocks noGrp="1"/>
          </p:cNvSpPr>
          <p:nvPr>
            <p:ph type="body" idx="3"/>
          </p:nvPr>
        </p:nvSpPr>
        <p:spPr>
          <a:xfrm>
            <a:off x="5316190" y="3767651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3"/>
          <p:cNvSpPr>
            <a:spLocks noGrp="1"/>
          </p:cNvSpPr>
          <p:nvPr>
            <p:ph type="body" idx="4"/>
          </p:nvPr>
        </p:nvSpPr>
        <p:spPr>
          <a:xfrm>
            <a:off x="5316190" y="4206483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3"/>
          <p:cNvSpPr>
            <a:spLocks noGrp="1"/>
          </p:cNvSpPr>
          <p:nvPr>
            <p:ph type="body" idx="5"/>
          </p:nvPr>
        </p:nvSpPr>
        <p:spPr>
          <a:xfrm>
            <a:off x="6676762" y="2889986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43"/>
          <p:cNvSpPr>
            <a:spLocks noGrp="1"/>
          </p:cNvSpPr>
          <p:nvPr>
            <p:ph type="body" idx="6"/>
          </p:nvPr>
        </p:nvSpPr>
        <p:spPr>
          <a:xfrm>
            <a:off x="6676762" y="3328818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43"/>
          <p:cNvSpPr>
            <a:spLocks noGrp="1"/>
          </p:cNvSpPr>
          <p:nvPr>
            <p:ph type="body" idx="7"/>
          </p:nvPr>
        </p:nvSpPr>
        <p:spPr>
          <a:xfrm>
            <a:off x="6676762" y="3767651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43"/>
          <p:cNvSpPr>
            <a:spLocks noGrp="1"/>
          </p:cNvSpPr>
          <p:nvPr>
            <p:ph type="body" idx="8"/>
          </p:nvPr>
        </p:nvSpPr>
        <p:spPr>
          <a:xfrm>
            <a:off x="6676762" y="4206483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43"/>
          <p:cNvSpPr>
            <a:spLocks noGrp="1"/>
          </p:cNvSpPr>
          <p:nvPr>
            <p:ph type="body" idx="9"/>
          </p:nvPr>
        </p:nvSpPr>
        <p:spPr>
          <a:xfrm>
            <a:off x="3955618" y="2889986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43"/>
          <p:cNvSpPr>
            <a:spLocks noGrp="1"/>
          </p:cNvSpPr>
          <p:nvPr>
            <p:ph type="body" idx="13"/>
          </p:nvPr>
        </p:nvSpPr>
        <p:spPr>
          <a:xfrm>
            <a:off x="3955618" y="3328818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43"/>
          <p:cNvSpPr>
            <a:spLocks noGrp="1"/>
          </p:cNvSpPr>
          <p:nvPr>
            <p:ph type="body" idx="14"/>
          </p:nvPr>
        </p:nvSpPr>
        <p:spPr>
          <a:xfrm>
            <a:off x="3955618" y="3767651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6" name="Google Shape;356;p43"/>
          <p:cNvSpPr>
            <a:spLocks noGrp="1"/>
          </p:cNvSpPr>
          <p:nvPr>
            <p:ph type="body" idx="15"/>
          </p:nvPr>
        </p:nvSpPr>
        <p:spPr>
          <a:xfrm>
            <a:off x="3955618" y="4206483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43"/>
          <p:cNvSpPr>
            <a:spLocks noGrp="1"/>
          </p:cNvSpPr>
          <p:nvPr>
            <p:ph type="body" idx="16"/>
          </p:nvPr>
        </p:nvSpPr>
        <p:spPr>
          <a:xfrm>
            <a:off x="2595046" y="2889986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43"/>
          <p:cNvSpPr>
            <a:spLocks noGrp="1"/>
          </p:cNvSpPr>
          <p:nvPr>
            <p:ph type="body" idx="17"/>
          </p:nvPr>
        </p:nvSpPr>
        <p:spPr>
          <a:xfrm>
            <a:off x="2595046" y="3328818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3"/>
          <p:cNvSpPr>
            <a:spLocks noGrp="1"/>
          </p:cNvSpPr>
          <p:nvPr>
            <p:ph type="body" idx="18"/>
          </p:nvPr>
        </p:nvSpPr>
        <p:spPr>
          <a:xfrm>
            <a:off x="2595046" y="3767651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3"/>
          <p:cNvSpPr>
            <a:spLocks noGrp="1"/>
          </p:cNvSpPr>
          <p:nvPr>
            <p:ph type="body" idx="19"/>
          </p:nvPr>
        </p:nvSpPr>
        <p:spPr>
          <a:xfrm>
            <a:off x="2595046" y="4206483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3"/>
          <p:cNvSpPr>
            <a:spLocks noGrp="1"/>
          </p:cNvSpPr>
          <p:nvPr>
            <p:ph type="body" idx="20"/>
          </p:nvPr>
        </p:nvSpPr>
        <p:spPr>
          <a:xfrm>
            <a:off x="1234474" y="2889986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>
            <a:spLocks noGrp="1"/>
          </p:cNvSpPr>
          <p:nvPr>
            <p:ph type="body" idx="21"/>
          </p:nvPr>
        </p:nvSpPr>
        <p:spPr>
          <a:xfrm>
            <a:off x="1234474" y="3328818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>
            <a:spLocks noGrp="1"/>
          </p:cNvSpPr>
          <p:nvPr>
            <p:ph type="body" idx="22"/>
          </p:nvPr>
        </p:nvSpPr>
        <p:spPr>
          <a:xfrm>
            <a:off x="1234474" y="3767651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43"/>
          <p:cNvSpPr>
            <a:spLocks noGrp="1"/>
          </p:cNvSpPr>
          <p:nvPr>
            <p:ph type="body" idx="23"/>
          </p:nvPr>
        </p:nvSpPr>
        <p:spPr>
          <a:xfrm>
            <a:off x="1234474" y="4206483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43"/>
          <p:cNvSpPr>
            <a:spLocks noGrp="1"/>
          </p:cNvSpPr>
          <p:nvPr>
            <p:ph type="body" idx="24"/>
          </p:nvPr>
        </p:nvSpPr>
        <p:spPr>
          <a:xfrm>
            <a:off x="3955618" y="2451152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43"/>
          <p:cNvSpPr>
            <a:spLocks noGrp="1"/>
          </p:cNvSpPr>
          <p:nvPr>
            <p:ph type="body" idx="25"/>
          </p:nvPr>
        </p:nvSpPr>
        <p:spPr>
          <a:xfrm>
            <a:off x="3955618" y="2012319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43"/>
          <p:cNvSpPr>
            <a:spLocks noGrp="1"/>
          </p:cNvSpPr>
          <p:nvPr>
            <p:ph type="body" idx="26"/>
          </p:nvPr>
        </p:nvSpPr>
        <p:spPr>
          <a:xfrm>
            <a:off x="3955618" y="1573486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43"/>
          <p:cNvSpPr>
            <a:spLocks noGrp="1"/>
          </p:cNvSpPr>
          <p:nvPr>
            <p:ph type="body" idx="27"/>
          </p:nvPr>
        </p:nvSpPr>
        <p:spPr>
          <a:xfrm>
            <a:off x="5316190" y="2012319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43"/>
          <p:cNvSpPr>
            <a:spLocks noGrp="1"/>
          </p:cNvSpPr>
          <p:nvPr>
            <p:ph type="body" idx="28"/>
          </p:nvPr>
        </p:nvSpPr>
        <p:spPr>
          <a:xfrm>
            <a:off x="2595046" y="2012319"/>
            <a:ext cx="1230300" cy="338700"/>
          </a:xfrm>
          <a:prstGeom prst="roundRect">
            <a:avLst>
              <a:gd name="adj" fmla="val 151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None/>
              <a:defRPr sz="8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4"/>
          <p:cNvSpPr/>
          <p:nvPr/>
        </p:nvSpPr>
        <p:spPr>
          <a:xfrm>
            <a:off x="336947" y="3649097"/>
            <a:ext cx="8469000" cy="249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4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67239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44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4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44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376" name="Google Shape;376;p44"/>
          <p:cNvSpPr txBox="1">
            <a:spLocks noGrp="1"/>
          </p:cNvSpPr>
          <p:nvPr>
            <p:ph type="body" idx="1"/>
          </p:nvPr>
        </p:nvSpPr>
        <p:spPr>
          <a:xfrm>
            <a:off x="1746250" y="993998"/>
            <a:ext cx="66723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44"/>
          <p:cNvSpPr txBox="1">
            <a:spLocks noGrp="1"/>
          </p:cNvSpPr>
          <p:nvPr>
            <p:ph type="body" idx="2"/>
          </p:nvPr>
        </p:nvSpPr>
        <p:spPr>
          <a:xfrm>
            <a:off x="1746250" y="2150813"/>
            <a:ext cx="6672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44"/>
          <p:cNvSpPr txBox="1">
            <a:spLocks noGrp="1"/>
          </p:cNvSpPr>
          <p:nvPr>
            <p:ph type="body" idx="3"/>
          </p:nvPr>
        </p:nvSpPr>
        <p:spPr>
          <a:xfrm>
            <a:off x="336947" y="993998"/>
            <a:ext cx="12246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44"/>
          <p:cNvSpPr txBox="1">
            <a:spLocks noGrp="1"/>
          </p:cNvSpPr>
          <p:nvPr>
            <p:ph type="body" idx="4"/>
          </p:nvPr>
        </p:nvSpPr>
        <p:spPr>
          <a:xfrm>
            <a:off x="336947" y="2150813"/>
            <a:ext cx="1224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44"/>
          <p:cNvSpPr txBox="1">
            <a:spLocks noGrp="1"/>
          </p:cNvSpPr>
          <p:nvPr>
            <p:ph type="body" idx="5"/>
          </p:nvPr>
        </p:nvSpPr>
        <p:spPr>
          <a:xfrm>
            <a:off x="336946" y="3936734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44"/>
          <p:cNvSpPr txBox="1">
            <a:spLocks noGrp="1"/>
          </p:cNvSpPr>
          <p:nvPr>
            <p:ph type="body" idx="6"/>
          </p:nvPr>
        </p:nvSpPr>
        <p:spPr>
          <a:xfrm>
            <a:off x="1561486" y="3936734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44"/>
          <p:cNvSpPr txBox="1">
            <a:spLocks noGrp="1"/>
          </p:cNvSpPr>
          <p:nvPr>
            <p:ph type="body" idx="7"/>
          </p:nvPr>
        </p:nvSpPr>
        <p:spPr>
          <a:xfrm>
            <a:off x="2786026" y="3936734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44"/>
          <p:cNvSpPr txBox="1">
            <a:spLocks noGrp="1"/>
          </p:cNvSpPr>
          <p:nvPr>
            <p:ph type="body" idx="8"/>
          </p:nvPr>
        </p:nvSpPr>
        <p:spPr>
          <a:xfrm>
            <a:off x="4010566" y="3936734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44"/>
          <p:cNvSpPr txBox="1">
            <a:spLocks noGrp="1"/>
          </p:cNvSpPr>
          <p:nvPr>
            <p:ph type="body" idx="9"/>
          </p:nvPr>
        </p:nvSpPr>
        <p:spPr>
          <a:xfrm>
            <a:off x="5235106" y="3936734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44"/>
          <p:cNvSpPr txBox="1">
            <a:spLocks noGrp="1"/>
          </p:cNvSpPr>
          <p:nvPr>
            <p:ph type="body" idx="13"/>
          </p:nvPr>
        </p:nvSpPr>
        <p:spPr>
          <a:xfrm>
            <a:off x="6459646" y="3936734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44"/>
          <p:cNvSpPr txBox="1">
            <a:spLocks noGrp="1"/>
          </p:cNvSpPr>
          <p:nvPr>
            <p:ph type="body" idx="14"/>
          </p:nvPr>
        </p:nvSpPr>
        <p:spPr>
          <a:xfrm>
            <a:off x="7684186" y="3936734"/>
            <a:ext cx="11217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44"/>
          <p:cNvSpPr txBox="1">
            <a:spLocks noGrp="1"/>
          </p:cNvSpPr>
          <p:nvPr>
            <p:ph type="body" idx="15"/>
          </p:nvPr>
        </p:nvSpPr>
        <p:spPr>
          <a:xfrm>
            <a:off x="336946" y="2804397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44"/>
          <p:cNvSpPr txBox="1">
            <a:spLocks noGrp="1"/>
          </p:cNvSpPr>
          <p:nvPr>
            <p:ph type="body" idx="16"/>
          </p:nvPr>
        </p:nvSpPr>
        <p:spPr>
          <a:xfrm>
            <a:off x="1561486" y="2804397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44"/>
          <p:cNvSpPr txBox="1">
            <a:spLocks noGrp="1"/>
          </p:cNvSpPr>
          <p:nvPr>
            <p:ph type="body" idx="17"/>
          </p:nvPr>
        </p:nvSpPr>
        <p:spPr>
          <a:xfrm>
            <a:off x="2786026" y="2804397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0" name="Google Shape;390;p44"/>
          <p:cNvSpPr txBox="1">
            <a:spLocks noGrp="1"/>
          </p:cNvSpPr>
          <p:nvPr>
            <p:ph type="body" idx="18"/>
          </p:nvPr>
        </p:nvSpPr>
        <p:spPr>
          <a:xfrm>
            <a:off x="4010566" y="2804397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44"/>
          <p:cNvSpPr txBox="1">
            <a:spLocks noGrp="1"/>
          </p:cNvSpPr>
          <p:nvPr>
            <p:ph type="body" idx="19"/>
          </p:nvPr>
        </p:nvSpPr>
        <p:spPr>
          <a:xfrm>
            <a:off x="5235106" y="2804397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44"/>
          <p:cNvSpPr txBox="1">
            <a:spLocks noGrp="1"/>
          </p:cNvSpPr>
          <p:nvPr>
            <p:ph type="body" idx="20"/>
          </p:nvPr>
        </p:nvSpPr>
        <p:spPr>
          <a:xfrm>
            <a:off x="6459646" y="2804397"/>
            <a:ext cx="11073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44"/>
          <p:cNvSpPr txBox="1">
            <a:spLocks noGrp="1"/>
          </p:cNvSpPr>
          <p:nvPr>
            <p:ph type="body" idx="21"/>
          </p:nvPr>
        </p:nvSpPr>
        <p:spPr>
          <a:xfrm>
            <a:off x="7684186" y="2804397"/>
            <a:ext cx="11217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">
  <p:cSld name="Title and Two Content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5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37938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45"/>
          <p:cNvSpPr txBox="1">
            <a:spLocks noGrp="1"/>
          </p:cNvSpPr>
          <p:nvPr>
            <p:ph type="body" idx="1"/>
          </p:nvPr>
        </p:nvSpPr>
        <p:spPr>
          <a:xfrm>
            <a:off x="338138" y="2633472"/>
            <a:ext cx="8469000" cy="21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45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45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45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400" name="Google Shape;400;p45"/>
          <p:cNvSpPr txBox="1">
            <a:spLocks noGrp="1"/>
          </p:cNvSpPr>
          <p:nvPr>
            <p:ph type="body" idx="2"/>
          </p:nvPr>
        </p:nvSpPr>
        <p:spPr>
          <a:xfrm>
            <a:off x="4469605" y="403371"/>
            <a:ext cx="4337400" cy="21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bg>
      <p:bgPr>
        <a:solidFill>
          <a:schemeClr val="accent2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6"/>
          <p:cNvSpPr txBox="1">
            <a:spLocks noGrp="1"/>
          </p:cNvSpPr>
          <p:nvPr>
            <p:ph type="title"/>
          </p:nvPr>
        </p:nvSpPr>
        <p:spPr>
          <a:xfrm>
            <a:off x="338138" y="2330101"/>
            <a:ext cx="43362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46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46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46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pic>
        <p:nvPicPr>
          <p:cNvPr id="406" name="Google Shape;406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138" y="4198500"/>
            <a:ext cx="1972822" cy="54406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6"/>
          <p:cNvSpPr/>
          <p:nvPr/>
        </p:nvSpPr>
        <p:spPr>
          <a:xfrm flipH="1">
            <a:off x="2817900" y="791100"/>
            <a:ext cx="6326100" cy="4352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6"/>
          <p:cNvSpPr txBox="1">
            <a:spLocks noGrp="1"/>
          </p:cNvSpPr>
          <p:nvPr>
            <p:ph type="body" idx="1"/>
          </p:nvPr>
        </p:nvSpPr>
        <p:spPr>
          <a:xfrm>
            <a:off x="6924502" y="2330101"/>
            <a:ext cx="18813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 b="1">
                <a:solidFill>
                  <a:schemeClr val="accent2"/>
                </a:solidFill>
              </a:defRPr>
            </a:lvl1pPr>
            <a:lvl2pPr marL="914400" lvl="1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  <a:defRPr sz="1100" b="0">
                <a:solidFill>
                  <a:schemeClr val="accent3"/>
                </a:solidFill>
              </a:defRPr>
            </a:lvl2pPr>
            <a:lvl3pPr marL="1371600" lvl="2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sz="1100">
                <a:solidFill>
                  <a:schemeClr val="accent3"/>
                </a:solidFill>
              </a:defRPr>
            </a:lvl3pPr>
            <a:lvl4pPr marL="1828800" lvl="3" indent="-2984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Char char="—"/>
              <a:defRPr sz="1100">
                <a:solidFill>
                  <a:schemeClr val="accent3"/>
                </a:solidFill>
              </a:defRPr>
            </a:lvl4pPr>
            <a:lvl5pPr marL="2286000" lvl="4" indent="-2984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Char char="—"/>
              <a:defRPr sz="1100">
                <a:solidFill>
                  <a:schemeClr val="accent3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7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47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47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 rtl="0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 rtl="0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 rtl="0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 rtl="0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 rtl="0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 rtl="0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 rtl="0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 rtl="0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5" name="Google Shape;415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—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—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417E-3B96-499C-AC3A-CDF07AEF4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A555-CEFA-4D21-902E-3F719B31B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81000" indent="-81000">
              <a:buFont typeface="Arial" panose="020B0604020202020204" pitchFamily="34" charset="0"/>
              <a:buChar char="•"/>
              <a:defRPr sz="1800" b="1">
                <a:latin typeface="Yettel" panose="020B0504040401040103" pitchFamily="34" charset="0"/>
              </a:defRPr>
            </a:lvl1pPr>
            <a:lvl2pPr marL="81000" indent="-81000">
              <a:buFont typeface="Arial" panose="020B0604020202020204" pitchFamily="34" charset="0"/>
              <a:buChar char="•"/>
              <a:defRPr sz="1800" b="0">
                <a:latin typeface="Yettel" panose="020B0504040401040103" pitchFamily="34" charset="0"/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7145919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2DF03-1D6F-4090-A411-0D782710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5ABE45C-6E82-4A6D-8421-28C2BE1BFB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8138" y="1619257"/>
            <a:ext cx="1965600" cy="1431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CCF593-F53D-4DC6-A933-FE3DDAF56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138" y="3261601"/>
            <a:ext cx="1965599" cy="1475897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32DA3EE-9D5D-4968-A517-ECF764B7BAB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05910" y="1619257"/>
            <a:ext cx="1965600" cy="1431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767E878-B282-4986-B8D5-04CDD6FF8D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05910" y="3261601"/>
            <a:ext cx="1965599" cy="1475897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CB8B4C43-DBD1-4F9D-B7A5-AB28FEF740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73682" y="1619257"/>
            <a:ext cx="1965600" cy="1431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32B1F9A-0F03-4C5A-B02C-55581D05FE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3683" y="3261601"/>
            <a:ext cx="1965599" cy="1475897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9950B4F7-A9AC-48B0-9A33-5EA72247C6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41454" y="1619257"/>
            <a:ext cx="1965600" cy="1431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A9E1583-25FF-474D-A5F6-4D07A3EB1E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1454" y="3261601"/>
            <a:ext cx="1965599" cy="1475897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339866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2CCA4-3CB8-459B-8F0C-82B1623A9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137" y="1619250"/>
            <a:ext cx="4131469" cy="31206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D9E4E75-A973-49B8-8B94-7B7C185375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394" y="0"/>
            <a:ext cx="4469606" cy="487375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F390810-2D00-49D6-945F-07ABF295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406003"/>
            <a:ext cx="4131468" cy="116748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385967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872798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D9E4E75-A973-49B8-8B94-7B7C185375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394" y="1619250"/>
            <a:ext cx="4132660" cy="312088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25C757-4816-4C09-9E49-E84DE5E4B6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137" y="1619250"/>
            <a:ext cx="4131469" cy="31206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CD120C-B947-4087-8C0B-EE40FD4A1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323526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71211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0A54-5B28-4308-9F4C-A89070E9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2CCA4-3CB8-459B-8F0C-82B1623A9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137" y="1619251"/>
            <a:ext cx="4131469" cy="31182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DC9AC-5058-43F9-9D95-42D4C6DCD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4396" y="1619251"/>
            <a:ext cx="4132658" cy="31182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23563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Headlin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101F9-F4AD-4832-AF5C-CE2DAD0B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1498499"/>
            <a:ext cx="8468916" cy="2149200"/>
          </a:xfrm>
        </p:spPr>
        <p:txBody>
          <a:bodyPr anchor="ctr"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13318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Circles with Captio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096E5-6CBC-48A5-B085-5A1BE89D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406003"/>
            <a:ext cx="4132766" cy="1167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1CD082-2D19-488C-9473-DEF1A830C900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338137" y="1620000"/>
            <a:ext cx="1242000" cy="12420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00" b="1">
                <a:latin typeface="Yettel" panose="020B0504040401040103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B6AE202-2E2A-4070-9A5A-66046F4F25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138" y="3064500"/>
            <a:ext cx="1241999" cy="1675379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A0DD50F-7E8A-48D1-8B6B-568C618D6552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1783520" y="1620000"/>
            <a:ext cx="1242000" cy="12420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00" b="1">
                <a:latin typeface="Yettel" panose="020B0504040401040103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FA4D10D-C003-4D4D-929D-36C68BA1C1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83522" y="3064500"/>
            <a:ext cx="1241999" cy="1675379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DED9B07-A669-42D4-8D49-F0EE2EA25AC8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3228904" y="1620000"/>
            <a:ext cx="1242000" cy="12420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00" b="1">
                <a:latin typeface="Yettel" panose="020B0504040401040103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6BB7AC1-1B40-45D4-9A8A-2625C9384A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28905" y="3064500"/>
            <a:ext cx="1241999" cy="1675379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D029BB9-83FD-4699-AED0-F0BD373966C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674287" y="1620000"/>
            <a:ext cx="1242000" cy="12420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00" b="1">
                <a:latin typeface="Yettel" panose="020B0504040401040103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5140039-3265-4C60-BB8F-34DC421274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74289" y="3064500"/>
            <a:ext cx="1241999" cy="1675379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0DB4183-38B4-48BA-BE33-46F73C78A726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6119671" y="1620000"/>
            <a:ext cx="1242000" cy="12420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00" b="1">
                <a:latin typeface="Yettel" panose="020B0504040401040103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3F58B01-9BE4-4701-8B21-B224CF0F43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19672" y="3064500"/>
            <a:ext cx="1241999" cy="1675379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F3C2119-9A1C-40F7-8C4A-76E431BE477C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7565054" y="1620000"/>
            <a:ext cx="1242000" cy="1242000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900" b="1">
                <a:latin typeface="Yettel" panose="020B0504040401040103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180DA43-B0A7-431C-A39C-A9B4F3EB29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65055" y="3064500"/>
            <a:ext cx="1241999" cy="1675379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410220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43A9-3564-4F63-BA2E-A2781422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64006-E8BA-4F06-ACE6-66E06A378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F413-3489-46EA-BC41-996473FFD410}" type="datetime1">
              <a:rPr lang="en-GB" smtClean="0"/>
              <a:t>02/05/2022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2CCF8-6C26-4BD8-9654-40EBD91B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65A25-FB0A-4A6B-8F89-E5F5508D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57367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0" y="4873500"/>
            <a:ext cx="9144000" cy="27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38138" y="406004"/>
            <a:ext cx="4131600" cy="1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338138" y="1619250"/>
            <a:ext cx="84690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—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—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dt" idx="10"/>
          </p:nvPr>
        </p:nvSpPr>
        <p:spPr>
          <a:xfrm>
            <a:off x="6555235" y="4942206"/>
            <a:ext cx="20574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ftr" idx="11"/>
          </p:nvPr>
        </p:nvSpPr>
        <p:spPr>
          <a:xfrm>
            <a:off x="1045716" y="4942206"/>
            <a:ext cx="30861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8612635" y="4942206"/>
            <a:ext cx="193200" cy="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buNone/>
              <a:defRPr sz="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338138" y="4942206"/>
            <a:ext cx="496063" cy="1325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13">
          <p15:clr>
            <a:srgbClr val="F26B43"/>
          </p15:clr>
        </p15:guide>
        <p15:guide id="4" pos="5548">
          <p15:clr>
            <a:srgbClr val="F26B43"/>
          </p15:clr>
        </p15:guide>
        <p15:guide id="5" orient="horz" pos="256">
          <p15:clr>
            <a:srgbClr val="F26B43"/>
          </p15:clr>
        </p15:guide>
        <p15:guide id="6" orient="horz" pos="2986">
          <p15:clr>
            <a:srgbClr val="F26B43"/>
          </p15:clr>
        </p15:guide>
        <p15:guide id="7" orient="horz" pos="1020">
          <p15:clr>
            <a:srgbClr val="F26B43"/>
          </p15:clr>
        </p15:guide>
        <p15:guide id="8" pos="2815">
          <p15:clr>
            <a:srgbClr val="F26B43"/>
          </p15:clr>
        </p15:guide>
        <p15:guide id="9" pos="294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D5398-7070-473B-A412-A9AEA384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406003"/>
            <a:ext cx="4131469" cy="11674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7719C-7D6E-4EC3-9B77-5FE8197F9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138" y="1619250"/>
            <a:ext cx="8468916" cy="31208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36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transition>
    <p:fade/>
  </p:transition>
  <p:hf hdr="0" ftr="0" dt="0"/>
  <p:txStyles>
    <p:titleStyle>
      <a:lvl1pPr algn="l" defTabSz="685800" rtl="0" eaLnBrk="1" latinLnBrk="0" hangingPunct="1">
        <a:lnSpc>
          <a:spcPct val="85000"/>
        </a:lnSpc>
        <a:spcBef>
          <a:spcPts val="0"/>
        </a:spcBef>
        <a:buNone/>
        <a:defRPr sz="3600" b="1" kern="1200" spc="-75" baseline="0">
          <a:solidFill>
            <a:schemeClr val="tx2"/>
          </a:solidFill>
          <a:latin typeface="Yettel" panose="020B0504040401040103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350" kern="1200">
          <a:solidFill>
            <a:schemeClr val="tx2"/>
          </a:solidFill>
          <a:latin typeface="Yettel Light" panose="020B0304040401040103" pitchFamily="34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350" b="1" kern="1200">
          <a:solidFill>
            <a:schemeClr val="tx2"/>
          </a:solidFill>
          <a:latin typeface="Yettel" panose="020B0504040401040103" pitchFamily="34" charset="0"/>
          <a:ea typeface="+mn-ea"/>
          <a:cs typeface="+mn-cs"/>
        </a:defRPr>
      </a:lvl2pPr>
      <a:lvl3pPr marL="135000" indent="-1350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Yettel Light" panose="020B0304040401040103" pitchFamily="34" charset="0"/>
          <a:ea typeface="+mn-ea"/>
          <a:cs typeface="+mn-cs"/>
        </a:defRPr>
      </a:lvl3pPr>
      <a:lvl4pPr marL="135000" indent="-135000" algn="l" defTabSz="685800" rtl="0" eaLnBrk="1" latinLnBrk="0" hangingPunct="1">
        <a:lnSpc>
          <a:spcPct val="100000"/>
        </a:lnSpc>
        <a:spcBef>
          <a:spcPts val="0"/>
        </a:spcBef>
        <a:buFont typeface="Yettel Sans Beta" panose="020B0304040401040103" pitchFamily="34" charset="0"/>
        <a:buChar char="—"/>
        <a:defRPr sz="1350" kern="1200">
          <a:solidFill>
            <a:schemeClr val="tx2"/>
          </a:solidFill>
          <a:latin typeface="Yettel Light" panose="020B0304040401040103" pitchFamily="34" charset="0"/>
          <a:ea typeface="+mn-ea"/>
          <a:cs typeface="+mn-cs"/>
        </a:defRPr>
      </a:lvl4pPr>
      <a:lvl5pPr marL="270000" indent="-135000" algn="l" defTabSz="685800" rtl="0" eaLnBrk="1" latinLnBrk="0" hangingPunct="1">
        <a:lnSpc>
          <a:spcPct val="100000"/>
        </a:lnSpc>
        <a:spcBef>
          <a:spcPts val="0"/>
        </a:spcBef>
        <a:buFont typeface="Yettel Sans Beta" panose="020B0304040401040103" pitchFamily="34" charset="0"/>
        <a:buChar char="—"/>
        <a:defRPr sz="1350" kern="1200">
          <a:solidFill>
            <a:schemeClr val="tx2"/>
          </a:solidFill>
          <a:latin typeface="Yettel Light" panose="020B03040404010401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4">
          <p15:clr>
            <a:srgbClr val="F26B43"/>
          </p15:clr>
        </p15:guide>
        <p15:guide id="4" pos="7397">
          <p15:clr>
            <a:srgbClr val="F26B43"/>
          </p15:clr>
        </p15:guide>
        <p15:guide id="5" orient="horz" pos="341">
          <p15:clr>
            <a:srgbClr val="F26B43"/>
          </p15:clr>
        </p15:guide>
        <p15:guide id="6" orient="horz" pos="3981">
          <p15:clr>
            <a:srgbClr val="F26B43"/>
          </p15:clr>
        </p15:guide>
        <p15:guide id="7" orient="horz" pos="1360">
          <p15:clr>
            <a:srgbClr val="F26B43"/>
          </p15:clr>
        </p15:guide>
        <p15:guide id="8" pos="3754">
          <p15:clr>
            <a:srgbClr val="F26B43"/>
          </p15:clr>
        </p15:guide>
        <p15:guide id="9" pos="39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0"/>
          <p:cNvSpPr txBox="1">
            <a:spLocks noGrp="1"/>
          </p:cNvSpPr>
          <p:nvPr>
            <p:ph type="title"/>
          </p:nvPr>
        </p:nvSpPr>
        <p:spPr>
          <a:xfrm>
            <a:off x="2053954" y="1908000"/>
            <a:ext cx="5026500" cy="11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0">
                <a:latin typeface="Montserrat ExtraBold"/>
                <a:ea typeface="Montserrat ExtraBold"/>
                <a:cs typeface="Montserrat ExtraBold"/>
                <a:sym typeface="Montserrat ExtraBold"/>
              </a:rPr>
              <a:t>Cannes Young Lion</a:t>
            </a:r>
            <a:endParaRPr b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25" name="Google Shape;425;p50"/>
          <p:cNvSpPr txBox="1">
            <a:spLocks noGrp="1"/>
          </p:cNvSpPr>
          <p:nvPr>
            <p:ph type="body" idx="1"/>
          </p:nvPr>
        </p:nvSpPr>
        <p:spPr>
          <a:xfrm>
            <a:off x="2053954" y="1543501"/>
            <a:ext cx="5026500" cy="36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0">
                <a:latin typeface="Montserrat Medium"/>
                <a:ea typeface="Montserrat Medium"/>
                <a:cs typeface="Montserrat Medium"/>
                <a:sym typeface="Montserrat Medium"/>
              </a:rPr>
              <a:t>Brief topics for the:</a:t>
            </a:r>
            <a:endParaRPr b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26" name="Google Shape;42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0000" y="4449527"/>
            <a:ext cx="1174625" cy="5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40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1"/>
          <p:cNvSpPr txBox="1">
            <a:spLocks noGrp="1"/>
          </p:cNvSpPr>
          <p:nvPr>
            <p:ph type="title"/>
          </p:nvPr>
        </p:nvSpPr>
        <p:spPr>
          <a:xfrm rot="132">
            <a:off x="589919" y="-146928"/>
            <a:ext cx="7788600" cy="324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 b="1" dirty="0">
                <a:solidFill>
                  <a:srgbClr val="B4FF00"/>
                </a:solidFill>
                <a:latin typeface="Montserrat"/>
                <a:ea typeface="Montserrat"/>
                <a:cs typeface="Montserrat"/>
                <a:sym typeface="Montserrat"/>
              </a:rPr>
              <a:t>The Brand</a:t>
            </a:r>
            <a:endParaRPr sz="4500" dirty="0">
              <a:solidFill>
                <a:srgbClr val="B4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2" name="Google Shape;432;p51"/>
          <p:cNvSpPr/>
          <p:nvPr/>
        </p:nvSpPr>
        <p:spPr>
          <a:xfrm flipH="1">
            <a:off x="-1430700" y="976475"/>
            <a:ext cx="10574700" cy="4197900"/>
          </a:xfrm>
          <a:prstGeom prst="rtTriangle">
            <a:avLst/>
          </a:prstGeom>
          <a:solidFill>
            <a:srgbClr val="B4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rgbClr val="C4DFE9"/>
                </a:solidFill>
              </a:rPr>
              <a:t> </a:t>
            </a:r>
            <a:endParaRPr>
              <a:solidFill>
                <a:srgbClr val="C4DFE9"/>
              </a:solidFill>
            </a:endParaRPr>
          </a:p>
        </p:txBody>
      </p:sp>
      <p:pic>
        <p:nvPicPr>
          <p:cNvPr id="433" name="Google Shape;4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8621" y="4449526"/>
            <a:ext cx="1174630" cy="5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40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2"/>
          <p:cNvSpPr txBox="1">
            <a:spLocks noGrp="1"/>
          </p:cNvSpPr>
          <p:nvPr>
            <p:ph type="ctrTitle"/>
          </p:nvPr>
        </p:nvSpPr>
        <p:spPr>
          <a:xfrm>
            <a:off x="507990" y="248401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err="1">
                <a:solidFill>
                  <a:srgbClr val="B4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Brand</a:t>
            </a:r>
            <a:r>
              <a:rPr lang="hu-HU" dirty="0">
                <a:solidFill>
                  <a:srgbClr val="B4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Starting </a:t>
            </a:r>
            <a:r>
              <a:rPr lang="hu-HU" dirty="0" err="1">
                <a:solidFill>
                  <a:srgbClr val="B4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Point</a:t>
            </a:r>
            <a:endParaRPr dirty="0">
              <a:solidFill>
                <a:srgbClr val="B4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0" name="Google Shape;440;p52"/>
          <p:cNvSpPr txBox="1"/>
          <p:nvPr/>
        </p:nvSpPr>
        <p:spPr>
          <a:xfrm>
            <a:off x="4850173" y="1562700"/>
            <a:ext cx="3421491" cy="2018100"/>
          </a:xfrm>
          <a:prstGeom prst="rect">
            <a:avLst/>
          </a:prstGeom>
          <a:solidFill>
            <a:srgbClr val="C4DF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34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Brand</a:t>
            </a:r>
            <a:r>
              <a:rPr kumimoji="0" lang="hu-HU" sz="1800" b="1" i="0" u="none" strike="noStrike" kern="0" cap="none" spc="0" normalizeH="0" baseline="0" noProof="0" dirty="0">
                <a:ln>
                  <a:noFill/>
                </a:ln>
                <a:solidFill>
                  <a:srgbClr val="00234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hu-H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34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moment</a:t>
            </a:r>
            <a:endParaRPr kumimoji="0" lang="hu-HU" sz="1800" b="1" i="0" u="none" strike="noStrike" kern="0" cap="none" spc="0" normalizeH="0" baseline="0" noProof="0" dirty="0">
              <a:ln>
                <a:noFill/>
              </a:ln>
              <a:solidFill>
                <a:srgbClr val="00234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234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‘Now is the time’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 The world has changed.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People's relationship with technology and how it now fits in with their lives has changed too.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And this is why we’ve changed.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Born out of a desire to be more customer focused.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234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440;p52">
            <a:extLst>
              <a:ext uri="{FF2B5EF4-FFF2-40B4-BE49-F238E27FC236}">
                <a16:creationId xmlns:a16="http://schemas.microsoft.com/office/drawing/2014/main" id="{6A68D459-BA57-584C-9648-A2198A693323}"/>
              </a:ext>
            </a:extLst>
          </p:cNvPr>
          <p:cNvSpPr txBox="1"/>
          <p:nvPr/>
        </p:nvSpPr>
        <p:spPr>
          <a:xfrm>
            <a:off x="872338" y="1562700"/>
            <a:ext cx="3421491" cy="2018100"/>
          </a:xfrm>
          <a:prstGeom prst="rect">
            <a:avLst/>
          </a:prstGeom>
          <a:solidFill>
            <a:srgbClr val="C4DF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" sz="1800" b="1" i="0" u="none" strike="noStrike" kern="0" cap="none" spc="0" normalizeH="0" baseline="0" noProof="0" dirty="0">
                <a:ln>
                  <a:noFill/>
                </a:ln>
                <a:solidFill>
                  <a:srgbClr val="00234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Human Insight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234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234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There is too much of everything in our lives. It’s very hard to be in control these days. Life is happening to us, not for us.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We are catching up. Instead of setting the pace. </a:t>
            </a:r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234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4258BA-E096-3742-B98D-124CABFC2F5C}"/>
              </a:ext>
            </a:extLst>
          </p:cNvPr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35100" rIns="67500" bIns="35100"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85150-79A5-4FE1-BE63-CBCDABE62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406003"/>
            <a:ext cx="8468916" cy="1167485"/>
          </a:xfrm>
        </p:spPr>
        <p:txBody>
          <a:bodyPr/>
          <a:lstStyle/>
          <a:p>
            <a:r>
              <a:rPr lang="en-GB" dirty="0"/>
              <a:t>Our Purpose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92997-DE38-5A4A-961A-58257F83EA15}"/>
              </a:ext>
            </a:extLst>
          </p:cNvPr>
          <p:cNvSpPr txBox="1"/>
          <p:nvPr/>
        </p:nvSpPr>
        <p:spPr>
          <a:xfrm>
            <a:off x="631861" y="50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1D276-AF10-F045-973D-109E3B1EBC74}"/>
              </a:ext>
            </a:extLst>
          </p:cNvPr>
          <p:cNvSpPr txBox="1"/>
          <p:nvPr/>
        </p:nvSpPr>
        <p:spPr>
          <a:xfrm>
            <a:off x="1024847" y="503947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ECE95D-6FA2-374A-9D12-4C7FCEA126FB}"/>
              </a:ext>
            </a:extLst>
          </p:cNvPr>
          <p:cNvSpPr/>
          <p:nvPr/>
        </p:nvSpPr>
        <p:spPr>
          <a:xfrm>
            <a:off x="0" y="2571751"/>
            <a:ext cx="9144000" cy="26404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35100" rIns="67500" bIns="35100"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645F4-2A50-46FC-9368-CCED8202A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8" y="2844950"/>
            <a:ext cx="8468916" cy="1450124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50"/>
              </a:spcBef>
              <a:buNone/>
              <a:defRPr/>
            </a:pPr>
            <a:r>
              <a:rPr lang="en-US" sz="4500" b="0" dirty="0">
                <a:solidFill>
                  <a:schemeClr val="bg1"/>
                </a:solidFill>
                <a:latin typeface="Yettel Sans Beta" pitchFamily="2" charset="77"/>
              </a:rPr>
              <a:t>We exist to help people achieve balance in life</a:t>
            </a:r>
          </a:p>
        </p:txBody>
      </p:sp>
    </p:spTree>
    <p:extLst>
      <p:ext uri="{BB962C8B-B14F-4D97-AF65-F5344CB8AC3E}">
        <p14:creationId xmlns:p14="http://schemas.microsoft.com/office/powerpoint/2010/main" val="304675345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4258BA-E096-3742-B98D-124CABFC2F5C}"/>
              </a:ext>
            </a:extLst>
          </p:cNvPr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35100" rIns="67500" bIns="35100"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85150-79A5-4FE1-BE63-CBCDABE62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406003"/>
            <a:ext cx="8468916" cy="1167485"/>
          </a:xfrm>
        </p:spPr>
        <p:txBody>
          <a:bodyPr/>
          <a:lstStyle/>
          <a:p>
            <a:r>
              <a:rPr lang="en-GB" dirty="0"/>
              <a:t>Our Brand 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92997-DE38-5A4A-961A-58257F83EA15}"/>
              </a:ext>
            </a:extLst>
          </p:cNvPr>
          <p:cNvSpPr txBox="1"/>
          <p:nvPr/>
        </p:nvSpPr>
        <p:spPr>
          <a:xfrm>
            <a:off x="631861" y="50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1D276-AF10-F045-973D-109E3B1EBC74}"/>
              </a:ext>
            </a:extLst>
          </p:cNvPr>
          <p:cNvSpPr txBox="1"/>
          <p:nvPr/>
        </p:nvSpPr>
        <p:spPr>
          <a:xfrm>
            <a:off x="1024847" y="503947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ECE95D-6FA2-374A-9D12-4C7FCEA126FB}"/>
              </a:ext>
            </a:extLst>
          </p:cNvPr>
          <p:cNvSpPr/>
          <p:nvPr/>
        </p:nvSpPr>
        <p:spPr>
          <a:xfrm>
            <a:off x="0" y="2090854"/>
            <a:ext cx="9144000" cy="312132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35100" rIns="67500" bIns="35100"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srgbClr val="002340"/>
              </a:solidFill>
              <a:latin typeface="Yettel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645F4-2A50-46FC-9368-CCED8202A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7" y="2316017"/>
            <a:ext cx="8585626" cy="2571750"/>
          </a:xfrm>
        </p:spPr>
        <p:txBody>
          <a:bodyPr/>
          <a:lstStyle/>
          <a:p>
            <a:pPr marL="0" indent="0">
              <a:spcBef>
                <a:spcPts val="750"/>
              </a:spcBef>
              <a:buNone/>
              <a:defRPr/>
            </a:pPr>
            <a:r>
              <a:rPr lang="en-US" sz="2025" b="0" dirty="0" err="1">
                <a:solidFill>
                  <a:schemeClr val="bg1"/>
                </a:solidFill>
                <a:latin typeface="Yettel Sans Beta" pitchFamily="2" charset="77"/>
              </a:rPr>
              <a:t>Yettel</a:t>
            </a:r>
            <a: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  <a:t> believes that a balanced life is a better life. </a:t>
            </a:r>
            <a:b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</a:br>
            <a:b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</a:br>
            <a: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  <a:t>Our products and services help people stay in touch, work and play </a:t>
            </a:r>
            <a:b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</a:br>
            <a: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  <a:t>the way they want, when they want. </a:t>
            </a:r>
            <a:b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</a:br>
            <a:b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</a:br>
            <a:r>
              <a:rPr lang="en-US" sz="2025" b="0" dirty="0">
                <a:solidFill>
                  <a:schemeClr val="bg1"/>
                </a:solidFill>
                <a:latin typeface="Yettel Sans Beta" pitchFamily="2" charset="77"/>
              </a:rPr>
              <a:t>Being in balance means people don’t have to choose between technology or life, work or play – it means they are better able to balance it all. It’s the power of the ‘&amp;’. The perfect balance of this &amp; that... </a:t>
            </a:r>
          </a:p>
        </p:txBody>
      </p:sp>
    </p:spTree>
    <p:extLst>
      <p:ext uri="{BB962C8B-B14F-4D97-AF65-F5344CB8AC3E}">
        <p14:creationId xmlns:p14="http://schemas.microsoft.com/office/powerpoint/2010/main" val="329603280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40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4"/>
          <p:cNvSpPr txBox="1">
            <a:spLocks noGrp="1"/>
          </p:cNvSpPr>
          <p:nvPr>
            <p:ph type="title"/>
          </p:nvPr>
        </p:nvSpPr>
        <p:spPr>
          <a:xfrm rot="132">
            <a:off x="589919" y="-146928"/>
            <a:ext cx="7788600" cy="324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 b="1">
                <a:solidFill>
                  <a:srgbClr val="B4FF00"/>
                </a:solidFill>
                <a:latin typeface="Montserrat"/>
                <a:ea typeface="Montserrat"/>
                <a:cs typeface="Montserrat"/>
                <a:sym typeface="Montserrat"/>
              </a:rPr>
              <a:t>When Nothing </a:t>
            </a:r>
            <a:endParaRPr sz="4500" b="1">
              <a:solidFill>
                <a:srgbClr val="B4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 b="1">
                <a:solidFill>
                  <a:srgbClr val="B4FF00"/>
                </a:solidFill>
                <a:latin typeface="Montserrat"/>
                <a:ea typeface="Montserrat"/>
                <a:cs typeface="Montserrat"/>
                <a:sym typeface="Montserrat"/>
              </a:rPr>
              <a:t>Goes Right </a:t>
            </a:r>
            <a:endParaRPr sz="4500" b="1">
              <a:solidFill>
                <a:srgbClr val="B4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 b="1">
                <a:solidFill>
                  <a:srgbClr val="B4FF00"/>
                </a:solidFill>
                <a:latin typeface="Montserrat"/>
                <a:ea typeface="Montserrat"/>
                <a:cs typeface="Montserrat"/>
                <a:sym typeface="Montserrat"/>
              </a:rPr>
              <a:t>Go Left</a:t>
            </a:r>
            <a:endParaRPr sz="4500">
              <a:solidFill>
                <a:srgbClr val="B4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7" name="Google Shape;457;p54"/>
          <p:cNvSpPr/>
          <p:nvPr/>
        </p:nvSpPr>
        <p:spPr>
          <a:xfrm flipH="1">
            <a:off x="-1430700" y="976475"/>
            <a:ext cx="10574700" cy="4197900"/>
          </a:xfrm>
          <a:prstGeom prst="rtTriangle">
            <a:avLst/>
          </a:prstGeom>
          <a:solidFill>
            <a:srgbClr val="B4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rgbClr val="C4DFE9"/>
                </a:solidFill>
              </a:rPr>
              <a:t> </a:t>
            </a:r>
            <a:endParaRPr>
              <a:solidFill>
                <a:srgbClr val="C4DFE9"/>
              </a:solidFill>
            </a:endParaRPr>
          </a:p>
        </p:txBody>
      </p:sp>
      <p:pic>
        <p:nvPicPr>
          <p:cNvPr id="458" name="Google Shape;45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8621" y="4449526"/>
            <a:ext cx="1174630" cy="58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Yettel_Brand_film_Master_Music stops" descr="Yettel_Brand_film_Master_Music stops">
            <a:hlinkClick r:id="" action="ppaction://media"/>
            <a:extLst>
              <a:ext uri="{FF2B5EF4-FFF2-40B4-BE49-F238E27FC236}">
                <a16:creationId xmlns:a16="http://schemas.microsoft.com/office/drawing/2014/main" id="{2B97F6B2-617F-8AD5-7364-8B9DBEE64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786" y="-23374"/>
            <a:ext cx="12331016" cy="6936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40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1"/>
          <p:cNvSpPr txBox="1">
            <a:spLocks noGrp="1"/>
          </p:cNvSpPr>
          <p:nvPr>
            <p:ph type="title"/>
          </p:nvPr>
        </p:nvSpPr>
        <p:spPr>
          <a:xfrm rot="132">
            <a:off x="589919" y="-146928"/>
            <a:ext cx="7788600" cy="324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 b="1" dirty="0">
                <a:solidFill>
                  <a:srgbClr val="B4FF00"/>
                </a:solidFill>
                <a:latin typeface="Montserrat"/>
                <a:ea typeface="Montserrat"/>
                <a:cs typeface="Montserrat"/>
                <a:sym typeface="Montserrat"/>
              </a:rPr>
              <a:t>The Media Brief</a:t>
            </a:r>
            <a:endParaRPr sz="4500" dirty="0">
              <a:solidFill>
                <a:srgbClr val="B4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2" name="Google Shape;432;p51"/>
          <p:cNvSpPr/>
          <p:nvPr/>
        </p:nvSpPr>
        <p:spPr>
          <a:xfrm flipH="1">
            <a:off x="-1430700" y="976475"/>
            <a:ext cx="10574700" cy="4197900"/>
          </a:xfrm>
          <a:prstGeom prst="rtTriangle">
            <a:avLst/>
          </a:prstGeom>
          <a:solidFill>
            <a:srgbClr val="B4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" sz="1400" b="0" i="0" u="none" strike="noStrike" kern="0" cap="none" spc="0" normalizeH="0" baseline="0" noProof="0">
                <a:ln>
                  <a:noFill/>
                </a:ln>
                <a:solidFill>
                  <a:srgbClr val="C4DFE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C4DFE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33" name="Google Shape;4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8621" y="4449526"/>
            <a:ext cx="1174630" cy="58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555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40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50" y="4465927"/>
            <a:ext cx="1174625" cy="58157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5"/>
          <p:cNvSpPr txBox="1"/>
          <p:nvPr/>
        </p:nvSpPr>
        <p:spPr>
          <a:xfrm rot="-5400000">
            <a:off x="-1173325" y="1921625"/>
            <a:ext cx="3785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" sz="4500" b="1" i="0" u="none" strike="noStrike" kern="0" cap="none" spc="0" normalizeH="0" baseline="0" noProof="0">
                <a:ln>
                  <a:noFill/>
                </a:ln>
                <a:solidFill>
                  <a:srgbClr val="B4FF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One pager</a:t>
            </a:r>
            <a:endParaRPr kumimoji="0" sz="4500" b="1" i="0" u="none" strike="noStrike" kern="0" cap="none" spc="0" normalizeH="0" baseline="0" noProof="0">
              <a:ln>
                <a:noFill/>
              </a:ln>
              <a:solidFill>
                <a:srgbClr val="B4FF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7" name="Google Shape;467;p55"/>
          <p:cNvSpPr/>
          <p:nvPr/>
        </p:nvSpPr>
        <p:spPr>
          <a:xfrm>
            <a:off x="1552751" y="707854"/>
            <a:ext cx="6584166" cy="376683"/>
          </a:xfrm>
          <a:prstGeom prst="rect">
            <a:avLst/>
          </a:prstGeom>
          <a:solidFill>
            <a:srgbClr val="B3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" sz="12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Yettel exists to help people achieve balance in their life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C2FEF0-673B-9053-7FCD-EA3E839B97EB}"/>
              </a:ext>
            </a:extLst>
          </p:cNvPr>
          <p:cNvGrpSpPr/>
          <p:nvPr/>
        </p:nvGrpSpPr>
        <p:grpSpPr>
          <a:xfrm>
            <a:off x="1552751" y="1456895"/>
            <a:ext cx="5253954" cy="2642498"/>
            <a:chOff x="1552751" y="1456895"/>
            <a:chExt cx="6102050" cy="2786917"/>
          </a:xfrm>
        </p:grpSpPr>
        <p:grpSp>
          <p:nvGrpSpPr>
            <p:cNvPr id="474" name="Google Shape;474;p55"/>
            <p:cNvGrpSpPr/>
            <p:nvPr/>
          </p:nvGrpSpPr>
          <p:grpSpPr>
            <a:xfrm>
              <a:off x="6221468" y="1788643"/>
              <a:ext cx="1433333" cy="2455169"/>
              <a:chOff x="-1211012" y="-505690"/>
              <a:chExt cx="2265064" cy="1432338"/>
            </a:xfrm>
          </p:grpSpPr>
          <p:sp>
            <p:nvSpPr>
              <p:cNvPr id="475" name="Google Shape;475;p55"/>
              <p:cNvSpPr/>
              <p:nvPr/>
            </p:nvSpPr>
            <p:spPr>
              <a:xfrm>
                <a:off x="-1196362" y="-449482"/>
                <a:ext cx="2250414" cy="137613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60925" tIns="60925" rIns="60925" bIns="609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Helvetica Neue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76" name="Google Shape;476;p55"/>
              <p:cNvSpPr txBox="1"/>
              <p:nvPr/>
            </p:nvSpPr>
            <p:spPr>
              <a:xfrm>
                <a:off x="-1211012" y="-505690"/>
                <a:ext cx="2253000" cy="13719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itchFamily="2" charset="77"/>
                    <a:cs typeface="Arial"/>
                    <a:sym typeface="Arial"/>
                  </a:rPr>
                  <a:t>Yettel</a:t>
                </a: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itchFamily="2" charset="77"/>
                    <a:cs typeface="Arial"/>
                    <a:sym typeface="Arial"/>
                  </a:rPr>
                  <a:t> is here to support you in your first year for many more milestones to come </a:t>
                </a:r>
              </a:p>
            </p:txBody>
          </p:sp>
        </p:grpSp>
        <p:grpSp>
          <p:nvGrpSpPr>
            <p:cNvPr id="477" name="Google Shape;477;p55"/>
            <p:cNvGrpSpPr/>
            <p:nvPr/>
          </p:nvGrpSpPr>
          <p:grpSpPr>
            <a:xfrm>
              <a:off x="6230739" y="1456895"/>
              <a:ext cx="1424062" cy="426247"/>
              <a:chOff x="-1" y="0"/>
              <a:chExt cx="2245800" cy="438300"/>
            </a:xfrm>
          </p:grpSpPr>
          <p:sp>
            <p:nvSpPr>
              <p:cNvPr id="478" name="Google Shape;478;p55"/>
              <p:cNvSpPr/>
              <p:nvPr/>
            </p:nvSpPr>
            <p:spPr>
              <a:xfrm>
                <a:off x="-1" y="0"/>
                <a:ext cx="2245800" cy="438300"/>
              </a:xfrm>
              <a:prstGeom prst="rect">
                <a:avLst/>
              </a:prstGeom>
              <a:solidFill>
                <a:srgbClr val="B3FF00"/>
              </a:solidFill>
              <a:ln>
                <a:noFill/>
              </a:ln>
            </p:spPr>
            <p:txBody>
              <a:bodyPr spcFirstLastPara="1" wrap="square" lIns="60925" tIns="60925" rIns="60925" bIns="609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Helvetica Neue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34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79" name="Google Shape;479;p55"/>
              <p:cNvSpPr txBox="1"/>
              <p:nvPr/>
            </p:nvSpPr>
            <p:spPr>
              <a:xfrm>
                <a:off x="-1" y="97229"/>
                <a:ext cx="2245800" cy="243900"/>
              </a:xfrm>
              <a:prstGeom prst="rect">
                <a:avLst/>
              </a:prstGeom>
              <a:solidFill>
                <a:srgbClr val="B3FF00"/>
              </a:solidFill>
              <a:ln>
                <a:noFill/>
              </a:ln>
            </p:spPr>
            <p:txBody>
              <a:bodyPr spcFirstLastPara="1" wrap="square" lIns="60925" tIns="60925" rIns="60925" bIns="609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Helvetica Neue"/>
                  <a:buNone/>
                  <a:tabLst/>
                  <a:defRPr/>
                </a:pPr>
                <a:r>
                  <a:rPr kumimoji="0" lang="h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340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MESSAGE</a:t>
                </a:r>
                <a:endParaRPr kumimoji="0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234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480" name="Google Shape;480;p55"/>
            <p:cNvSpPr/>
            <p:nvPr/>
          </p:nvSpPr>
          <p:spPr>
            <a:xfrm>
              <a:off x="3132901" y="1462725"/>
              <a:ext cx="1444500" cy="426300"/>
            </a:xfrm>
            <a:prstGeom prst="rect">
              <a:avLst/>
            </a:prstGeom>
            <a:solidFill>
              <a:srgbClr val="B3FF00"/>
            </a:solidFill>
            <a:ln>
              <a:noFill/>
            </a:ln>
          </p:spPr>
          <p:txBody>
            <a:bodyPr spcFirstLastPara="1" wrap="square" lIns="60925" tIns="60925" rIns="60925" bIns="60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Helvetica Neue"/>
                <a:buNone/>
                <a:tabLst/>
                <a:defRPr/>
              </a:pPr>
              <a:r>
                <a:rPr kumimoji="0" lang="hu-H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234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PROBLEM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00234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1" name="Google Shape;481;p55"/>
            <p:cNvSpPr/>
            <p:nvPr/>
          </p:nvSpPr>
          <p:spPr>
            <a:xfrm>
              <a:off x="3129544" y="1877755"/>
              <a:ext cx="1438585" cy="2351592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60925" tIns="60925" rIns="60925" bIns="60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lang="en-GB" sz="1000" dirty="0" err="1">
                  <a:latin typeface="Montserrat"/>
                  <a:ea typeface="Montserrat"/>
                  <a:cs typeface="Montserrat"/>
                  <a:sym typeface="Montserrat"/>
                </a:rPr>
                <a:t>Yettel’s</a:t>
              </a:r>
              <a:r>
                <a:rPr lang="en-GB" sz="1000" dirty="0">
                  <a:latin typeface="Montserrat"/>
                  <a:ea typeface="Montserrat"/>
                  <a:cs typeface="Montserrat"/>
                  <a:sym typeface="Montserrat"/>
                </a:rPr>
                <a:t> new Business Prime tariff with unlimited data is an offer that could add value to them, yet has a hard time finding the right business owners at the right moment of intent.  </a:t>
              </a: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2" name="Google Shape;482;p55"/>
            <p:cNvSpPr/>
            <p:nvPr/>
          </p:nvSpPr>
          <p:spPr>
            <a:xfrm>
              <a:off x="4685473" y="1468602"/>
              <a:ext cx="1444500" cy="426300"/>
            </a:xfrm>
            <a:prstGeom prst="rect">
              <a:avLst/>
            </a:prstGeom>
            <a:solidFill>
              <a:srgbClr val="B3FF00"/>
            </a:solidFill>
            <a:ln>
              <a:noFill/>
            </a:ln>
          </p:spPr>
          <p:txBody>
            <a:bodyPr spcFirstLastPara="1" wrap="square" lIns="60925" tIns="60925" rIns="60925" bIns="60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Helvetica Neue"/>
                <a:buNone/>
                <a:tabLst/>
                <a:defRPr/>
              </a:pPr>
              <a:r>
                <a:rPr kumimoji="0" lang="h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234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GOAL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234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3" name="Google Shape;483;p55"/>
            <p:cNvSpPr/>
            <p:nvPr/>
          </p:nvSpPr>
          <p:spPr>
            <a:xfrm>
              <a:off x="4685473" y="1897044"/>
              <a:ext cx="1446000" cy="2345714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60925" tIns="60925" rIns="60925" bIns="60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GB" sz="1000" dirty="0">
                  <a:latin typeface="Montserrat"/>
                  <a:ea typeface="Montserrat"/>
                  <a:cs typeface="Montserrat"/>
                  <a:sym typeface="Montserrat"/>
                </a:rPr>
                <a:t>Raise awareness of </a:t>
              </a:r>
              <a:r>
                <a:rPr lang="en-GB" sz="1000" dirty="0" err="1">
                  <a:latin typeface="Montserrat"/>
                  <a:ea typeface="Montserrat"/>
                  <a:cs typeface="Montserrat"/>
                  <a:sym typeface="Montserrat"/>
                </a:rPr>
                <a:t>Yettel’s</a:t>
              </a:r>
              <a:r>
                <a:rPr lang="en-GB" sz="1000" dirty="0">
                  <a:latin typeface="Montserrat"/>
                  <a:ea typeface="Montserrat"/>
                  <a:cs typeface="Montserrat"/>
                  <a:sym typeface="Montserrat"/>
                </a:rPr>
                <a:t> Business Prime tariff for freshly started small businesses and connect with them meaningfully</a:t>
              </a: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" name="Google Shape;480;p55">
              <a:extLst>
                <a:ext uri="{FF2B5EF4-FFF2-40B4-BE49-F238E27FC236}">
                  <a16:creationId xmlns:a16="http://schemas.microsoft.com/office/drawing/2014/main" id="{B4D65485-0110-71A6-A8F2-0C9674EA2B9D}"/>
                </a:ext>
              </a:extLst>
            </p:cNvPr>
            <p:cNvSpPr/>
            <p:nvPr/>
          </p:nvSpPr>
          <p:spPr>
            <a:xfrm>
              <a:off x="1552751" y="1470744"/>
              <a:ext cx="1444500" cy="426300"/>
            </a:xfrm>
            <a:prstGeom prst="rect">
              <a:avLst/>
            </a:prstGeom>
            <a:solidFill>
              <a:srgbClr val="B3FF00"/>
            </a:solidFill>
            <a:ln>
              <a:noFill/>
            </a:ln>
          </p:spPr>
          <p:txBody>
            <a:bodyPr spcFirstLastPara="1" wrap="square" lIns="60925" tIns="60925" rIns="60925" bIns="60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Helvetica Neue"/>
                <a:buNone/>
                <a:tabLst/>
                <a:defRPr/>
              </a:pPr>
              <a:r>
                <a:rPr kumimoji="0" lang="h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234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TARGET AUDIENCE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234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" name="Google Shape;481;p55">
              <a:extLst>
                <a:ext uri="{FF2B5EF4-FFF2-40B4-BE49-F238E27FC236}">
                  <a16:creationId xmlns:a16="http://schemas.microsoft.com/office/drawing/2014/main" id="{A9D6473F-EEAA-DB92-4FF7-90380E356738}"/>
                </a:ext>
              </a:extLst>
            </p:cNvPr>
            <p:cNvSpPr/>
            <p:nvPr/>
          </p:nvSpPr>
          <p:spPr>
            <a:xfrm>
              <a:off x="1554608" y="1891110"/>
              <a:ext cx="1446000" cy="2343573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60925" tIns="60925" rIns="60925" bIns="60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Small businesses, who just started out less than a year ago </a:t>
              </a:r>
            </a:p>
          </p:txBody>
        </p:sp>
      </p:grpSp>
      <p:sp>
        <p:nvSpPr>
          <p:cNvPr id="27" name="Google Shape;480;p55">
            <a:extLst>
              <a:ext uri="{FF2B5EF4-FFF2-40B4-BE49-F238E27FC236}">
                <a16:creationId xmlns:a16="http://schemas.microsoft.com/office/drawing/2014/main" id="{218B0B72-4E01-0E5D-F087-9E0F60AF9917}"/>
              </a:ext>
            </a:extLst>
          </p:cNvPr>
          <p:cNvSpPr/>
          <p:nvPr/>
        </p:nvSpPr>
        <p:spPr>
          <a:xfrm>
            <a:off x="6893181" y="1463869"/>
            <a:ext cx="1243736" cy="392077"/>
          </a:xfrm>
          <a:prstGeom prst="rect">
            <a:avLst/>
          </a:prstGeom>
          <a:solidFill>
            <a:srgbClr val="B3FF00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00234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DELIVERABLES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234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481;p55">
            <a:extLst>
              <a:ext uri="{FF2B5EF4-FFF2-40B4-BE49-F238E27FC236}">
                <a16:creationId xmlns:a16="http://schemas.microsoft.com/office/drawing/2014/main" id="{434CCA31-BA6A-C748-1212-3B0985A293DE}"/>
              </a:ext>
            </a:extLst>
          </p:cNvPr>
          <p:cNvSpPr/>
          <p:nvPr/>
        </p:nvSpPr>
        <p:spPr>
          <a:xfrm>
            <a:off x="6893181" y="1854947"/>
            <a:ext cx="1243736" cy="224344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192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Come up with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192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innov</a:t>
            </a:r>
            <a:r>
              <a:rPr lang="en-GB" sz="1000" dirty="0" err="1">
                <a:solidFill>
                  <a:srgbClr val="00192E"/>
                </a:solidFill>
                <a:latin typeface="Montserrat"/>
                <a:ea typeface="Montserrat"/>
                <a:cs typeface="Montserrat"/>
                <a:sym typeface="Montserrat"/>
              </a:rPr>
              <a:t>ative</a:t>
            </a:r>
            <a:r>
              <a:rPr lang="en-GB" sz="1000" dirty="0">
                <a:solidFill>
                  <a:srgbClr val="00192E"/>
                </a:solidFill>
                <a:latin typeface="Montserrat"/>
                <a:ea typeface="Montserrat"/>
                <a:cs typeface="Montserrat"/>
                <a:sym typeface="Montserrat"/>
              </a:rPr>
              <a:t> media solutions to target the newly formed small businesses with </a:t>
            </a:r>
            <a:r>
              <a:rPr lang="en-GB" sz="1000" dirty="0" err="1">
                <a:solidFill>
                  <a:srgbClr val="00192E"/>
                </a:solidFill>
                <a:latin typeface="Montserrat"/>
                <a:ea typeface="Montserrat"/>
                <a:cs typeface="Montserrat"/>
                <a:sym typeface="Montserrat"/>
              </a:rPr>
              <a:t>Yettel’s</a:t>
            </a:r>
            <a:r>
              <a:rPr lang="en-GB" sz="1000" dirty="0">
                <a:solidFill>
                  <a:srgbClr val="00192E"/>
                </a:solidFill>
                <a:latin typeface="Montserrat"/>
                <a:ea typeface="Montserrat"/>
                <a:cs typeface="Montserrat"/>
                <a:sym typeface="Montserrat"/>
              </a:rPr>
              <a:t> Business Prime.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9036294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Yettel PPT Theme">
  <a:themeElements>
    <a:clrScheme name="Yettel colour theme">
      <a:dk1>
        <a:srgbClr val="000000"/>
      </a:dk1>
      <a:lt1>
        <a:srgbClr val="FFFFFF"/>
      </a:lt1>
      <a:dk2>
        <a:srgbClr val="002340"/>
      </a:dk2>
      <a:lt2>
        <a:srgbClr val="E7E6E6"/>
      </a:lt2>
      <a:accent1>
        <a:srgbClr val="002340"/>
      </a:accent1>
      <a:accent2>
        <a:srgbClr val="B4FF00"/>
      </a:accent2>
      <a:accent3>
        <a:srgbClr val="C4DFE9"/>
      </a:accent3>
      <a:accent4>
        <a:srgbClr val="99A7B3"/>
      </a:accent4>
      <a:accent5>
        <a:srgbClr val="E1FF99"/>
      </a:accent5>
      <a:accent6>
        <a:srgbClr val="E7F2F6"/>
      </a:accent6>
      <a:hlink>
        <a:srgbClr val="B4FF00"/>
      </a:hlink>
      <a:folHlink>
        <a:srgbClr val="C4DFE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Yettel PPT Theme">
  <a:themeElements>
    <a:clrScheme name="Yettel colour theme">
      <a:dk1>
        <a:sysClr val="windowText" lastClr="000000"/>
      </a:dk1>
      <a:lt1>
        <a:sysClr val="window" lastClr="FFFFFF"/>
      </a:lt1>
      <a:dk2>
        <a:srgbClr val="002340"/>
      </a:dk2>
      <a:lt2>
        <a:srgbClr val="E7E6E6"/>
      </a:lt2>
      <a:accent1>
        <a:srgbClr val="002340"/>
      </a:accent1>
      <a:accent2>
        <a:srgbClr val="B4FF00"/>
      </a:accent2>
      <a:accent3>
        <a:srgbClr val="C4DFE9"/>
      </a:accent3>
      <a:accent4>
        <a:srgbClr val="99A7B3"/>
      </a:accent4>
      <a:accent5>
        <a:srgbClr val="E1FF99"/>
      </a:accent5>
      <a:accent6>
        <a:srgbClr val="E7F2F6"/>
      </a:accent6>
      <a:hlink>
        <a:srgbClr val="B4FF00"/>
      </a:hlink>
      <a:folHlink>
        <a:srgbClr val="C4DFE9"/>
      </a:folHlink>
    </a:clrScheme>
    <a:fontScheme name="Yettel font theme">
      <a:majorFont>
        <a:latin typeface="Yettel"/>
        <a:ea typeface=""/>
        <a:cs typeface=""/>
      </a:majorFont>
      <a:minorFont>
        <a:latin typeface="Yettel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90000" tIns="46800" rIns="90000" bIns="46800" rtlCol="0" anchor="ctr"/>
      <a:lstStyle>
        <a:defPPr algn="ctr">
          <a:lnSpc>
            <a:spcPct val="100000"/>
          </a:lnSpc>
          <a:defRPr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Yettel PowerPoint template.potx" id="{27F90EC8-332C-8E42-9496-C6D762DAC414}" vid="{4BA53BCD-FA38-1840-B5D8-39140040D562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4418</TotalTime>
  <Words>330</Words>
  <Application>Microsoft Macintosh PowerPoint</Application>
  <PresentationFormat>Diavetítés a képernyőre (16:9 oldalarány)</PresentationFormat>
  <Paragraphs>38</Paragraphs>
  <Slides>8</Slides>
  <Notes>6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3</vt:i4>
      </vt:variant>
      <vt:variant>
        <vt:lpstr>Diacímek</vt:lpstr>
      </vt:variant>
      <vt:variant>
        <vt:i4>8</vt:i4>
      </vt:variant>
    </vt:vector>
  </HeadingPairs>
  <TitlesOfParts>
    <vt:vector size="19" baseType="lpstr">
      <vt:lpstr>Montserrat Medium</vt:lpstr>
      <vt:lpstr>Yettel Light</vt:lpstr>
      <vt:lpstr>Yettel</vt:lpstr>
      <vt:lpstr>Helvetica Neue</vt:lpstr>
      <vt:lpstr>Montserrat ExtraBold</vt:lpstr>
      <vt:lpstr>Montserrat</vt:lpstr>
      <vt:lpstr>Yettel Sans Beta</vt:lpstr>
      <vt:lpstr>Arial</vt:lpstr>
      <vt:lpstr>Simple Light</vt:lpstr>
      <vt:lpstr>Yettel PPT Theme</vt:lpstr>
      <vt:lpstr>1_Yettel PPT Theme</vt:lpstr>
      <vt:lpstr>Cannes Young Lion</vt:lpstr>
      <vt:lpstr>The Brand</vt:lpstr>
      <vt:lpstr>Brand Starting Point</vt:lpstr>
      <vt:lpstr>Our Purpose</vt:lpstr>
      <vt:lpstr>Our Brand Story</vt:lpstr>
      <vt:lpstr>When Nothing  Goes Right  Go Left</vt:lpstr>
      <vt:lpstr>The Media Brief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Cannes Young Lion</dc:title>
  <cp:lastModifiedBy>Maly Dorottya</cp:lastModifiedBy>
  <cp:revision>27</cp:revision>
  <dcterms:modified xsi:type="dcterms:W3CDTF">2022-05-02T14:40:03Z</dcterms:modified>
</cp:coreProperties>
</file>