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2" r:id="rId6"/>
    <p:sldMasterId id="2147483775" r:id="rId7"/>
  </p:sldMasterIdLst>
  <p:notesMasterIdLst>
    <p:notesMasterId r:id="rId21"/>
  </p:notesMasterIdLst>
  <p:sldIdLst>
    <p:sldId id="2147375023" r:id="rId8"/>
    <p:sldId id="2147473085" r:id="rId9"/>
    <p:sldId id="2147473086" r:id="rId10"/>
    <p:sldId id="2147473087" r:id="rId11"/>
    <p:sldId id="2147473088" r:id="rId12"/>
    <p:sldId id="2147473091" r:id="rId13"/>
    <p:sldId id="2147473092" r:id="rId14"/>
    <p:sldId id="2147473093" r:id="rId15"/>
    <p:sldId id="2147473094" r:id="rId16"/>
    <p:sldId id="2147473095" r:id="rId17"/>
    <p:sldId id="2147473097" r:id="rId18"/>
    <p:sldId id="2147473082" r:id="rId19"/>
    <p:sldId id="2147473096" r:id="rId20"/>
  </p:sldIdLst>
  <p:sldSz cx="12192000" cy="6858000"/>
  <p:notesSz cx="6858000" cy="9144000"/>
  <p:embeddedFontLst>
    <p:embeddedFont>
      <p:font typeface="Ariata Display" panose="020F0502020204030204" pitchFamily="34" charset="0"/>
      <p:regular r:id="rId22"/>
      <p:bold r:id="rId23"/>
      <p:italic r:id="rId24"/>
      <p:boldItalic r:id="rId25"/>
    </p:embeddedFont>
    <p:embeddedFont>
      <p:font typeface="Ariata Text" panose="020F050202020403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Don Julio" panose="020B0808020202030200" pitchFamily="34" charset="0"/>
      <p:regular r:id="rId34"/>
      <p:bold r:id="rId35"/>
      <p:italic r:id="rId36"/>
      <p:boldItalic r:id="rId37"/>
    </p:embeddedFont>
    <p:embeddedFont>
      <p:font typeface="Garamond" panose="02020404030301010803" pitchFamily="18" charset="0"/>
      <p:regular r:id="rId38"/>
      <p:bold r:id="rId39"/>
      <p:italic r:id="rId40"/>
      <p:boldItalic r:id="rId41"/>
    </p:embeddedFont>
    <p:embeddedFont>
      <p:font typeface="Oswald" pitchFamily="2" charset="77"/>
      <p:regular r:id="rId42"/>
      <p:bold r:id="rId43"/>
    </p:embeddedFont>
    <p:embeddedFont>
      <p:font typeface="Proxima Nova"/>
      <p:regular r:id="rId44"/>
      <p:bold r:id="rId45"/>
      <p:italic r:id="rId46"/>
      <p:boldItalic r:id="rId47"/>
    </p:embeddedFont>
    <p:embeddedFont>
      <p:font typeface="Segoe UI" panose="020B0502040204020203" pitchFamily="34" charset="0"/>
      <p:regular r:id="rId48"/>
      <p:bold r:id="rId49"/>
      <p:italic r:id="rId50"/>
      <p:boldItalic r:id="rId51"/>
    </p:embeddedFont>
    <p:embeddedFont>
      <p:font typeface="URW Geometric" pitchFamily="2"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5758" userDrawn="1">
          <p15:clr>
            <a:srgbClr val="A4A3A4"/>
          </p15:clr>
        </p15:guide>
        <p15:guide id="3" orient="horz" pos="278" userDrawn="1">
          <p15:clr>
            <a:srgbClr val="A4A3A4"/>
          </p15:clr>
        </p15:guide>
        <p15:guide id="4" orient="horz" pos="2636" userDrawn="1">
          <p15:clr>
            <a:srgbClr val="A4A3A4"/>
          </p15:clr>
        </p15:guide>
        <p15:guide id="5" orient="horz" pos="3128" userDrawn="1">
          <p15:clr>
            <a:srgbClr val="A4A3A4"/>
          </p15:clr>
        </p15:guide>
        <p15:guide id="6" pos="483" userDrawn="1">
          <p15:clr>
            <a:srgbClr val="A4A3A4"/>
          </p15:clr>
        </p15:guide>
        <p15:guide id="7"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gz5u5dVK9ZgEtCL9/qQNZI1qTR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Curtis" initials="" lastIdx="1" clrIdx="0"/>
  <p:cmAuthor id="1" name="Aana D'Silv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8FDEA5-AB85-4A1A-710B-2BC6DD5AF99D}" v="4" dt="2024-04-12T17:24:01.826"/>
  </p1510:revLst>
</p1510:revInfo>
</file>

<file path=ppt/tableStyles.xml><?xml version="1.0" encoding="utf-8"?>
<a:tblStyleLst xmlns:a="http://schemas.openxmlformats.org/drawingml/2006/main" def="{4E4A3115-ED7A-4286-A604-EEFA6B2D0E28}">
  <a:tblStyle styleId="{4E4A3115-ED7A-4286-A604-EEFA6B2D0E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7F61DFE-9B73-4829-83E7-E5713348041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p:restoredTop sz="95352" autoAdjust="0"/>
  </p:normalViewPr>
  <p:slideViewPr>
    <p:cSldViewPr snapToGrid="0" showGuides="1">
      <p:cViewPr varScale="1">
        <p:scale>
          <a:sx n="117" d="100"/>
          <a:sy n="117" d="100"/>
        </p:scale>
        <p:origin x="376" y="184"/>
      </p:cViewPr>
      <p:guideLst>
        <p:guide orient="horz" pos="2160"/>
        <p:guide pos="5758"/>
        <p:guide orient="horz" pos="278"/>
        <p:guide orient="horz" pos="2636"/>
        <p:guide orient="horz" pos="3128"/>
        <p:guide pos="483"/>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89" Type="http://schemas.openxmlformats.org/officeDocument/2006/relationships/viewProps" Target="viewProps.xml"/><Relationship Id="rId7" Type="http://schemas.openxmlformats.org/officeDocument/2006/relationships/slideMaster" Target="slideMasters/slideMaster3.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8.fntdata"/><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87" Type="http://schemas.openxmlformats.org/officeDocument/2006/relationships/commentAuthors" Target="commentAuthors.xml"/><Relationship Id="rId5" Type="http://schemas.openxmlformats.org/officeDocument/2006/relationships/slideMaster" Target="slideMasters/slideMaster1.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1.xml"/><Relationship Id="rId51" Type="http://schemas.openxmlformats.org/officeDocument/2006/relationships/font" Target="fonts/font30.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3.xml"/><Relationship Id="rId41" Type="http://schemas.openxmlformats.org/officeDocument/2006/relationships/font" Target="fonts/font20.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10" Type="http://schemas.openxmlformats.org/officeDocument/2006/relationships/slide" Target="slides/slide3.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86"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th, Gergo" userId="S::gergo.toth@diageo.com::c401e72b-d8b1-4b77-92b0-92815e9c3acd" providerId="AD" clId="Web-{768FDEA5-AB85-4A1A-710B-2BC6DD5AF99D}"/>
    <pc:docChg chg="modSld">
      <pc:chgData name="Toth, Gergo" userId="S::gergo.toth@diageo.com::c401e72b-d8b1-4b77-92b0-92815e9c3acd" providerId="AD" clId="Web-{768FDEA5-AB85-4A1A-710B-2BC6DD5AF99D}" dt="2024-04-12T17:24:01.810" v="1" actId="20577"/>
      <pc:docMkLst>
        <pc:docMk/>
      </pc:docMkLst>
      <pc:sldChg chg="modSp">
        <pc:chgData name="Toth, Gergo" userId="S::gergo.toth@diageo.com::c401e72b-d8b1-4b77-92b0-92815e9c3acd" providerId="AD" clId="Web-{768FDEA5-AB85-4A1A-710B-2BC6DD5AF99D}" dt="2024-04-12T17:24:01.810" v="1" actId="20577"/>
        <pc:sldMkLst>
          <pc:docMk/>
          <pc:sldMk cId="867311839" sldId="2147473082"/>
        </pc:sldMkLst>
        <pc:spChg chg="mod">
          <ac:chgData name="Toth, Gergo" userId="S::gergo.toth@diageo.com::c401e72b-d8b1-4b77-92b0-92815e9c3acd" providerId="AD" clId="Web-{768FDEA5-AB85-4A1A-710B-2BC6DD5AF99D}" dt="2024-04-12T17:24:01.810" v="1" actId="20577"/>
          <ac:spMkLst>
            <pc:docMk/>
            <pc:sldMk cId="867311839" sldId="2147473082"/>
            <ac:spMk id="4" creationId="{E006831A-D226-BDCF-82B4-8220A5BA31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215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EC30A-FD54-4415-9ECA-D710E8D78F48}" type="slidenum">
              <a:rPr lang="en-US" smtClean="0"/>
              <a:pPr/>
              <a:t>2</a:t>
            </a:fld>
            <a:endParaRPr lang="en-US" dirty="0"/>
          </a:p>
        </p:txBody>
      </p:sp>
    </p:spTree>
    <p:extLst>
      <p:ext uri="{BB962C8B-B14F-4D97-AF65-F5344CB8AC3E}">
        <p14:creationId xmlns:p14="http://schemas.microsoft.com/office/powerpoint/2010/main" val="202032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EC30A-FD54-4415-9ECA-D710E8D78F48}" type="slidenum">
              <a:rPr lang="en-US" smtClean="0"/>
              <a:pPr/>
              <a:t>3</a:t>
            </a:fld>
            <a:endParaRPr lang="en-US" dirty="0"/>
          </a:p>
        </p:txBody>
      </p:sp>
    </p:spTree>
    <p:extLst>
      <p:ext uri="{BB962C8B-B14F-4D97-AF65-F5344CB8AC3E}">
        <p14:creationId xmlns:p14="http://schemas.microsoft.com/office/powerpoint/2010/main" val="393123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C4A8-D6E0-1241-A121-51A48D1255F8}"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9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841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C3879-7A40-7644-A90B-216B82D98986}" type="datetimeFigureOut">
              <a:rPr lang="en-US" smtClean="0"/>
              <a:t>4/13/24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BB31D-3629-1D47-BEC9-A86FC667E1FA}" type="slidenum">
              <a:rPr lang="en-US" smtClean="0"/>
              <a:t>‹#›</a:t>
            </a:fld>
            <a:endParaRPr lang="en-US"/>
          </a:p>
        </p:txBody>
      </p:sp>
    </p:spTree>
    <p:extLst>
      <p:ext uri="{BB962C8B-B14F-4D97-AF65-F5344CB8AC3E}">
        <p14:creationId xmlns:p14="http://schemas.microsoft.com/office/powerpoint/2010/main" val="395404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45920" y="589858"/>
            <a:ext cx="4900160" cy="1045223"/>
          </a:xfrm>
        </p:spPr>
        <p:txBody>
          <a:bodyPr lIns="0" tIns="0" rIns="0" bIns="0"/>
          <a:lstStyle>
            <a:lvl1pPr>
              <a:defRPr sz="6792" b="0" i="0">
                <a:solidFill>
                  <a:schemeClr val="tx1"/>
                </a:solidFill>
                <a:latin typeface="Don Julio"/>
                <a:cs typeface="Don Juli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9F60CBE-0025-FF42-A4C5-1B6BF6D57202}" type="datetime1">
              <a:rPr lang="en-GB" smtClean="0"/>
              <a:t>13/04/2024</a:t>
            </a:fld>
            <a:endParaRPr lang="en-US" dirty="0"/>
          </a:p>
        </p:txBody>
      </p:sp>
      <p:sp>
        <p:nvSpPr>
          <p:cNvPr id="7" name="Holder 6">
            <a:extLst>
              <a:ext uri="{FF2B5EF4-FFF2-40B4-BE49-F238E27FC236}">
                <a16:creationId xmlns:a16="http://schemas.microsoft.com/office/drawing/2014/main" id="{2D6ED94F-9BF7-BF6B-280A-371BFE111874}"/>
              </a:ext>
            </a:extLst>
          </p:cNvPr>
          <p:cNvSpPr txBox="1">
            <a:spLocks/>
          </p:cNvSpPr>
          <p:nvPr userDrawn="1"/>
        </p:nvSpPr>
        <p:spPr>
          <a:xfrm>
            <a:off x="9004526" y="370185"/>
            <a:ext cx="276599" cy="144655"/>
          </a:xfrm>
          <a:prstGeom prst="rect">
            <a:avLst/>
          </a:prstGeom>
        </p:spPr>
        <p:txBody>
          <a:bodyPr wrap="square" lIns="0" tIns="0" rIns="0" bIns="0" anchor="ctr">
            <a:spAutoFit/>
          </a:bodyPr>
          <a:lstStyle>
            <a:defPPr>
              <a:defRPr lang="en-US"/>
            </a:defPPr>
            <a:lvl1pPr marL="0" algn="ctr" defTabSz="914400" rtl="0" eaLnBrk="1" latinLnBrk="0" hangingPunct="1">
              <a:defRPr sz="1550" kern="1200">
                <a:solidFill>
                  <a:schemeClr val="tx1"/>
                </a:solidFill>
                <a:latin typeface="Ariata Display" panose="0204050309030A020203" pitchFamily="18"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z="940" smtClean="0"/>
              <a:pPr/>
              <a:t>‹#›</a:t>
            </a:fld>
            <a:endParaRPr lang="en-GB" sz="940" dirty="0"/>
          </a:p>
        </p:txBody>
      </p:sp>
    </p:spTree>
    <p:extLst>
      <p:ext uri="{BB962C8B-B14F-4D97-AF65-F5344CB8AC3E}">
        <p14:creationId xmlns:p14="http://schemas.microsoft.com/office/powerpoint/2010/main" val="171328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5920" y="589858"/>
            <a:ext cx="4900160" cy="1045223"/>
          </a:xfrm>
        </p:spPr>
        <p:txBody>
          <a:bodyPr lIns="0" tIns="0" rIns="0" bIns="0"/>
          <a:lstStyle>
            <a:lvl1pPr>
              <a:defRPr sz="6792" b="0" i="0">
                <a:solidFill>
                  <a:schemeClr val="tx1"/>
                </a:solidFill>
                <a:latin typeface="Don Julio"/>
                <a:cs typeface="Don Julio"/>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34DFB373-0CC1-4342-8E98-032255541EC9}" type="datetime1">
              <a:rPr lang="en-GB" smtClean="0"/>
              <a:t>13/04/2024</a:t>
            </a:fld>
            <a:endParaRPr lang="en-US" dirty="0"/>
          </a:p>
        </p:txBody>
      </p:sp>
      <p:sp>
        <p:nvSpPr>
          <p:cNvPr id="8" name="Holder 6">
            <a:extLst>
              <a:ext uri="{FF2B5EF4-FFF2-40B4-BE49-F238E27FC236}">
                <a16:creationId xmlns:a16="http://schemas.microsoft.com/office/drawing/2014/main" id="{B6B54049-BBE3-C4F3-E349-E63F917AF6BC}"/>
              </a:ext>
            </a:extLst>
          </p:cNvPr>
          <p:cNvSpPr txBox="1">
            <a:spLocks/>
          </p:cNvSpPr>
          <p:nvPr userDrawn="1"/>
        </p:nvSpPr>
        <p:spPr>
          <a:xfrm>
            <a:off x="9004526" y="370185"/>
            <a:ext cx="276599" cy="144655"/>
          </a:xfrm>
          <a:prstGeom prst="rect">
            <a:avLst/>
          </a:prstGeom>
        </p:spPr>
        <p:txBody>
          <a:bodyPr wrap="square" lIns="0" tIns="0" rIns="0" bIns="0" anchor="ctr">
            <a:spAutoFit/>
          </a:bodyPr>
          <a:lstStyle>
            <a:defPPr>
              <a:defRPr lang="en-US"/>
            </a:defPPr>
            <a:lvl1pPr marL="0" algn="ctr" defTabSz="914400" rtl="0" eaLnBrk="1" latinLnBrk="0" hangingPunct="1">
              <a:defRPr sz="1550" kern="1200">
                <a:solidFill>
                  <a:schemeClr val="tx1"/>
                </a:solidFill>
                <a:latin typeface="Ariata Display" panose="0204050309030A020203" pitchFamily="18"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B" sz="940" smtClean="0"/>
              <a:pPr/>
              <a:t>‹#›</a:t>
            </a:fld>
            <a:endParaRPr lang="en-GB" sz="940" dirty="0"/>
          </a:p>
        </p:txBody>
      </p:sp>
    </p:spTree>
    <p:extLst>
      <p:ext uri="{BB962C8B-B14F-4D97-AF65-F5344CB8AC3E}">
        <p14:creationId xmlns:p14="http://schemas.microsoft.com/office/powerpoint/2010/main" val="335280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E4E167-0DB2-9640-8460-2AEDB7464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750058"/>
            <a:ext cx="12192000" cy="107942"/>
          </a:xfrm>
          <a:prstGeom prst="rect">
            <a:avLst/>
          </a:prstGeom>
        </p:spPr>
      </p:pic>
      <p:sp>
        <p:nvSpPr>
          <p:cNvPr id="2" name="Holder 6">
            <a:extLst>
              <a:ext uri="{FF2B5EF4-FFF2-40B4-BE49-F238E27FC236}">
                <a16:creationId xmlns:a16="http://schemas.microsoft.com/office/drawing/2014/main" id="{81522015-E579-CCCF-F64F-356305AA8E6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131449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ue">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B062F03-0A58-484A-86FC-25501DBCF114}" type="datetime1">
              <a:rPr lang="en-GB" smtClean="0"/>
              <a:t>13/04/2024</a:t>
            </a:fld>
            <a:endParaRPr lang="en-US" dirty="0"/>
          </a:p>
        </p:txBody>
      </p:sp>
      <p:sp>
        <p:nvSpPr>
          <p:cNvPr id="5" name="Holder 6">
            <a:extLst>
              <a:ext uri="{FF2B5EF4-FFF2-40B4-BE49-F238E27FC236}">
                <a16:creationId xmlns:a16="http://schemas.microsoft.com/office/drawing/2014/main" id="{BE978BD8-2C39-E729-338D-DA2F65B5C91B}"/>
              </a:ext>
            </a:extLst>
          </p:cNvPr>
          <p:cNvSpPr>
            <a:spLocks noGrp="1"/>
          </p:cNvSpPr>
          <p:nvPr>
            <p:ph type="sldNum" sz="quarter" idx="7"/>
          </p:nvPr>
        </p:nvSpPr>
        <p:spPr>
          <a:xfrm>
            <a:off x="8786278" y="270262"/>
            <a:ext cx="713095" cy="344502"/>
          </a:xfrm>
          <a:prstGeom prst="rect">
            <a:avLst/>
          </a:prstGeom>
        </p:spPr>
        <p:txBody>
          <a:bodyPr lIns="0" tIns="0" rIns="0" bIns="0" anchor="ctr"/>
          <a:lstStyle>
            <a:lvl1pPr algn="ctr">
              <a:defRPr sz="940" b="1">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125784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BDFCF-1F64-224E-9E10-235B808C3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58"/>
            <a:ext cx="12192000" cy="107942"/>
          </a:xfrm>
          <a:prstGeom prst="rect">
            <a:avLst/>
          </a:prstGeom>
        </p:spPr>
      </p:pic>
      <p:sp>
        <p:nvSpPr>
          <p:cNvPr id="2" name="Holder 6">
            <a:extLst>
              <a:ext uri="{FF2B5EF4-FFF2-40B4-BE49-F238E27FC236}">
                <a16:creationId xmlns:a16="http://schemas.microsoft.com/office/drawing/2014/main" id="{1BA8E81D-8648-84A3-E4D4-DDFF18B5F1F2}"/>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19921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tx1"/>
        </a:solidFill>
        <a:effectLst/>
      </p:bgPr>
    </p:bg>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250805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69E7D7B9-9A79-ABCF-BB25-5B852FE450F6}"/>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3740879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blanco">
  <p:cSld name="En blanco">
    <p:bg>
      <p:bgPr>
        <a:solidFill>
          <a:srgbClr val="000000"/>
        </a:solidFill>
        <a:effectLst/>
      </p:bgPr>
    </p:bg>
    <p:spTree>
      <p:nvGrpSpPr>
        <p:cNvPr id="1" name="Shape 37"/>
        <p:cNvGrpSpPr/>
        <p:nvPr/>
      </p:nvGrpSpPr>
      <p:grpSpPr>
        <a:xfrm>
          <a:off x="0" y="0"/>
          <a:ext cx="0" cy="0"/>
          <a:chOff x="0" y="0"/>
          <a:chExt cx="0" cy="0"/>
        </a:xfrm>
      </p:grpSpPr>
      <p:sp>
        <p:nvSpPr>
          <p:cNvPr id="2" name="Holder 6">
            <a:extLst>
              <a:ext uri="{FF2B5EF4-FFF2-40B4-BE49-F238E27FC236}">
                <a16:creationId xmlns:a16="http://schemas.microsoft.com/office/drawing/2014/main" id="{2C17EDA7-2627-AA12-B6F5-9FBBEC2BA36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5257410-4956-6244-9E45-51DEB1647C3A}" type="slidenum">
              <a:rPr lang="en-GB" smtClean="0"/>
              <a:pPr/>
              <a:t>‹#›</a:t>
            </a:fld>
            <a:endParaRPr lang="en-GB" dirty="0"/>
          </a:p>
        </p:txBody>
      </p:sp>
    </p:spTree>
    <p:extLst>
      <p:ext uri="{BB962C8B-B14F-4D97-AF65-F5344CB8AC3E}">
        <p14:creationId xmlns:p14="http://schemas.microsoft.com/office/powerpoint/2010/main" val="6906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blanco" preserve="1">
  <p:cSld name="1_En blanco">
    <p:bg>
      <p:bgPr>
        <a:solidFill>
          <a:srgbClr val="000000"/>
        </a:solidFill>
        <a:effectLst/>
      </p:bgPr>
    </p:bg>
    <p:spTree>
      <p:nvGrpSpPr>
        <p:cNvPr id="1" name="Shape 37"/>
        <p:cNvGrpSpPr/>
        <p:nvPr/>
      </p:nvGrpSpPr>
      <p:grpSpPr>
        <a:xfrm>
          <a:off x="0" y="0"/>
          <a:ext cx="0" cy="0"/>
          <a:chOff x="0" y="0"/>
          <a:chExt cx="0" cy="0"/>
        </a:xfrm>
      </p:grpSpPr>
      <p:pic>
        <p:nvPicPr>
          <p:cNvPr id="3" name="Picture 2">
            <a:extLst>
              <a:ext uri="{FF2B5EF4-FFF2-40B4-BE49-F238E27FC236}">
                <a16:creationId xmlns:a16="http://schemas.microsoft.com/office/drawing/2014/main" id="{2A26AC9E-ECD4-204A-ABA2-6E12B94A6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01"/>
            <a:ext cx="12192000" cy="107999"/>
          </a:xfrm>
          <a:prstGeom prst="rect">
            <a:avLst/>
          </a:prstGeom>
        </p:spPr>
      </p:pic>
      <p:sp>
        <p:nvSpPr>
          <p:cNvPr id="2" name="Holder 6">
            <a:extLst>
              <a:ext uri="{FF2B5EF4-FFF2-40B4-BE49-F238E27FC236}">
                <a16:creationId xmlns:a16="http://schemas.microsoft.com/office/drawing/2014/main" id="{68A6891D-128B-34F6-C297-C03DE5D5172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9024648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n blanco" preserve="1">
  <p:cSld name="1_En blanco">
    <p:bg>
      <p:bgPr>
        <a:solidFill>
          <a:srgbClr val="000000"/>
        </a:solidFill>
        <a:effectLst/>
      </p:bgPr>
    </p:bg>
    <p:spTree>
      <p:nvGrpSpPr>
        <p:cNvPr id="1" name="Shape 37"/>
        <p:cNvGrpSpPr/>
        <p:nvPr/>
      </p:nvGrpSpPr>
      <p:grpSpPr>
        <a:xfrm>
          <a:off x="0" y="0"/>
          <a:ext cx="0" cy="0"/>
          <a:chOff x="0" y="0"/>
          <a:chExt cx="0" cy="0"/>
        </a:xfrm>
      </p:grpSpPr>
      <p:pic>
        <p:nvPicPr>
          <p:cNvPr id="5" name="Picture 4">
            <a:extLst>
              <a:ext uri="{FF2B5EF4-FFF2-40B4-BE49-F238E27FC236}">
                <a16:creationId xmlns:a16="http://schemas.microsoft.com/office/drawing/2014/main" id="{6BF59CC9-7D9F-8746-8E29-318DC82690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 y="6750001"/>
            <a:ext cx="12192000" cy="107999"/>
          </a:xfrm>
          <a:prstGeom prst="rect">
            <a:avLst/>
          </a:prstGeom>
        </p:spPr>
      </p:pic>
      <p:sp>
        <p:nvSpPr>
          <p:cNvPr id="2" name="Holder 6">
            <a:extLst>
              <a:ext uri="{FF2B5EF4-FFF2-40B4-BE49-F238E27FC236}">
                <a16:creationId xmlns:a16="http://schemas.microsoft.com/office/drawing/2014/main" id="{C878CC90-B465-C759-F956-B99FCA338CC1}"/>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20470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ustom">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2BA164-C558-41F0-AB23-F9F2BA89333E}" type="slidenum">
              <a:rPr lang="en-US" smtClean="0"/>
              <a:t>‹#›</a:t>
            </a:fld>
            <a:endParaRPr lang="en-US"/>
          </a:p>
        </p:txBody>
      </p:sp>
      <p:sp>
        <p:nvSpPr>
          <p:cNvPr id="6" name="Footer Placeholder 5">
            <a:extLst>
              <a:ext uri="{FF2B5EF4-FFF2-40B4-BE49-F238E27FC236}">
                <a16:creationId xmlns:a16="http://schemas.microsoft.com/office/drawing/2014/main" id="{F983D70B-3D93-46AF-9DB3-986C7CBB1A8E}"/>
              </a:ext>
            </a:extLst>
          </p:cNvPr>
          <p:cNvSpPr>
            <a:spLocks noGrp="1"/>
          </p:cNvSpPr>
          <p:nvPr>
            <p:ph type="ftr" sz="quarter" idx="13"/>
          </p:nvPr>
        </p:nvSpPr>
        <p:spPr/>
        <p:txBody>
          <a:bodyPr/>
          <a:lstStyle/>
          <a:p>
            <a:endParaRPr lang="en-US" dirty="0"/>
          </a:p>
        </p:txBody>
      </p:sp>
      <p:sp>
        <p:nvSpPr>
          <p:cNvPr id="7" name="Text Placeholder 8">
            <a:extLst>
              <a:ext uri="{FF2B5EF4-FFF2-40B4-BE49-F238E27FC236}">
                <a16:creationId xmlns:a16="http://schemas.microsoft.com/office/drawing/2014/main" id="{48BCEAB4-1ED0-475F-9F2E-3054179D8FDB}"/>
              </a:ext>
            </a:extLst>
          </p:cNvPr>
          <p:cNvSpPr>
            <a:spLocks noGrp="1"/>
          </p:cNvSpPr>
          <p:nvPr>
            <p:ph type="body" sz="quarter" idx="14" hasCustomPrompt="1"/>
          </p:nvPr>
        </p:nvSpPr>
        <p:spPr>
          <a:xfrm>
            <a:off x="587376" y="549602"/>
            <a:ext cx="3686773" cy="138500"/>
          </a:xfrm>
        </p:spPr>
        <p:txBody>
          <a:bodyPr/>
          <a:lstStyle>
            <a:lvl1pPr>
              <a:defRPr sz="900" b="0" i="0" cap="all" spc="160" baseline="0">
                <a:solidFill>
                  <a:schemeClr val="tx1"/>
                </a:solidFill>
                <a:latin typeface="Century Gothic" panose="020B0502020202020204" pitchFamily="34" charset="0"/>
              </a:defRPr>
            </a:lvl1pPr>
          </a:lstStyle>
          <a:p>
            <a:pPr lvl="0"/>
            <a:r>
              <a:rPr lang="en-US" dirty="0"/>
              <a:t>Insert section title</a:t>
            </a:r>
          </a:p>
        </p:txBody>
      </p:sp>
      <p:pic>
        <p:nvPicPr>
          <p:cNvPr id="11" name="Graphic 10">
            <a:extLst>
              <a:ext uri="{FF2B5EF4-FFF2-40B4-BE49-F238E27FC236}">
                <a16:creationId xmlns:a16="http://schemas.microsoft.com/office/drawing/2014/main" id="{636F0D7A-D2BB-8442-856C-DAE5A0425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00" y="6337800"/>
            <a:ext cx="630000" cy="133875"/>
          </a:xfrm>
          <a:prstGeom prst="rect">
            <a:avLst/>
          </a:prstGeom>
        </p:spPr>
      </p:pic>
      <p:sp>
        <p:nvSpPr>
          <p:cNvPr id="2" name="Google Shape;16;p3">
            <a:extLst>
              <a:ext uri="{FF2B5EF4-FFF2-40B4-BE49-F238E27FC236}">
                <a16:creationId xmlns:a16="http://schemas.microsoft.com/office/drawing/2014/main" id="{72AD85B9-BEA2-37CC-0B79-54D0D915BE7E}"/>
              </a:ext>
            </a:extLst>
          </p:cNvPr>
          <p:cNvSpPr/>
          <p:nvPr userDrawn="1"/>
        </p:nvSpPr>
        <p:spPr>
          <a:xfrm>
            <a:off x="0" y="6757492"/>
            <a:ext cx="12192000" cy="107942"/>
          </a:xfrm>
          <a:prstGeom prst="rect">
            <a:avLst/>
          </a:prstGeom>
          <a:solidFill>
            <a:srgbClr val="2C130F"/>
          </a:solidFill>
          <a:ln>
            <a:noFill/>
          </a:ln>
        </p:spPr>
        <p:txBody>
          <a:bodyPr spcFirstLastPara="1" wrap="square" lIns="91419" tIns="45697" rIns="91419" bIns="45697" anchor="ctr" anchorCtr="0">
            <a:noAutofit/>
          </a:bodyPr>
          <a:lstStyle/>
          <a:p>
            <a:pPr marL="0" marR="0" lvl="0" indent="0" algn="ctr" rtl="0">
              <a:spcBef>
                <a:spcPts val="0"/>
              </a:spcBef>
              <a:spcAft>
                <a:spcPts val="0"/>
              </a:spcAft>
              <a:buNone/>
            </a:pPr>
            <a:endParaRPr sz="1800" b="0" i="0" u="none" strike="noStrike" cap="none">
              <a:solidFill>
                <a:srgbClr val="2C130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77373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6017" y="325967"/>
            <a:ext cx="2795058" cy="256547"/>
          </a:xfrm>
          <a:prstGeom prst="rect">
            <a:avLst/>
          </a:prstGeom>
        </p:spPr>
        <p:txBody>
          <a:bodyPr lIns="0" tIns="0" rIns="0" bIns="0"/>
          <a:lstStyle>
            <a:lvl1pPr>
              <a:defRPr sz="1667" b="1" i="0">
                <a:solidFill>
                  <a:schemeClr val="tx1"/>
                </a:solidFill>
                <a:latin typeface="Proxima Nova"/>
                <a:cs typeface="Proxima Nova"/>
              </a:defRPr>
            </a:lvl1pPr>
          </a:lstStyle>
          <a:p>
            <a:endParaRPr/>
          </a:p>
        </p:txBody>
      </p:sp>
      <p:sp>
        <p:nvSpPr>
          <p:cNvPr id="3" name="Holder 3"/>
          <p:cNvSpPr>
            <a:spLocks noGrp="1"/>
          </p:cNvSpPr>
          <p:nvPr>
            <p:ph type="ftr" sz="quarter" idx="5"/>
          </p:nvPr>
        </p:nvSpPr>
        <p:spPr>
          <a:xfrm>
            <a:off x="10292167" y="6375062"/>
            <a:ext cx="66516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10582">
              <a:spcBef>
                <a:spcPts val="133"/>
              </a:spcBef>
            </a:pPr>
            <a:r>
              <a:rPr lang="en-US"/>
              <a:t>DON</a:t>
            </a:r>
            <a:r>
              <a:rPr lang="en-US" spc="-8"/>
              <a:t> </a:t>
            </a:r>
            <a:r>
              <a:rPr lang="en-US"/>
              <a:t>JULIO </a:t>
            </a:r>
            <a:r>
              <a:rPr lang="en-US" spc="-17"/>
              <a:t>1942</a:t>
            </a: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4/13/24</a:t>
            </a:fld>
            <a:endParaRPr lang="en-US"/>
          </a:p>
        </p:txBody>
      </p:sp>
      <p:sp>
        <p:nvSpPr>
          <p:cNvPr id="5" name="Holder 5"/>
          <p:cNvSpPr>
            <a:spLocks noGrp="1"/>
          </p:cNvSpPr>
          <p:nvPr>
            <p:ph type="sldNum" sz="quarter" idx="7"/>
          </p:nvPr>
        </p:nvSpPr>
        <p:spPr>
          <a:xfrm>
            <a:off x="11067291" y="6375062"/>
            <a:ext cx="31644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31747">
              <a:spcBef>
                <a:spcPts val="133"/>
              </a:spcBef>
            </a:pPr>
            <a:fld id="{81D60167-4931-47E6-BA6A-407CBD079E47}" type="slidenum">
              <a:rPr lang="en-MX" smtClean="0"/>
              <a:pPr marL="31747">
                <a:spcBef>
                  <a:spcPts val="133"/>
                </a:spcBef>
              </a:pPr>
              <a:t>‹#›</a:t>
            </a:fld>
            <a:r>
              <a:rPr lang="en-MX"/>
              <a:t> / </a:t>
            </a:r>
            <a:r>
              <a:rPr lang="en-MX" spc="-21"/>
              <a:t>26</a:t>
            </a:r>
          </a:p>
        </p:txBody>
      </p:sp>
    </p:spTree>
    <p:extLst>
      <p:ext uri="{BB962C8B-B14F-4D97-AF65-F5344CB8AC3E}">
        <p14:creationId xmlns:p14="http://schemas.microsoft.com/office/powerpoint/2010/main" val="199263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C3879-7A40-7644-A90B-216B82D98986}" type="datetimeFigureOut">
              <a:rPr lang="en-US" smtClean="0"/>
              <a:t>4/13/24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BB31D-3629-1D47-BEC9-A86FC667E1FA}" type="slidenum">
              <a:rPr lang="en-US" smtClean="0"/>
              <a:t>‹#›</a:t>
            </a:fld>
            <a:endParaRPr lang="en-US"/>
          </a:p>
        </p:txBody>
      </p:sp>
    </p:spTree>
    <p:extLst>
      <p:ext uri="{BB962C8B-B14F-4D97-AF65-F5344CB8AC3E}">
        <p14:creationId xmlns:p14="http://schemas.microsoft.com/office/powerpoint/2010/main" val="185631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6017" y="325967"/>
            <a:ext cx="2795058" cy="256547"/>
          </a:xfrm>
          <a:prstGeom prst="rect">
            <a:avLst/>
          </a:prstGeom>
        </p:spPr>
        <p:txBody>
          <a:bodyPr lIns="0" tIns="0" rIns="0" bIns="0"/>
          <a:lstStyle>
            <a:lvl1pPr>
              <a:defRPr sz="1667" b="1" i="0">
                <a:solidFill>
                  <a:schemeClr val="tx1"/>
                </a:solidFill>
                <a:latin typeface="Proxima Nova"/>
                <a:cs typeface="Proxima Nova"/>
              </a:defRPr>
            </a:lvl1pPr>
          </a:lstStyle>
          <a:p>
            <a:endParaRPr/>
          </a:p>
        </p:txBody>
      </p:sp>
      <p:sp>
        <p:nvSpPr>
          <p:cNvPr id="3" name="Holder 3"/>
          <p:cNvSpPr>
            <a:spLocks noGrp="1"/>
          </p:cNvSpPr>
          <p:nvPr>
            <p:ph type="ftr" sz="quarter" idx="5"/>
          </p:nvPr>
        </p:nvSpPr>
        <p:spPr>
          <a:xfrm>
            <a:off x="10292167" y="6375062"/>
            <a:ext cx="66516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10582">
              <a:spcBef>
                <a:spcPts val="133"/>
              </a:spcBef>
            </a:pPr>
            <a:r>
              <a:rPr lang="en-US"/>
              <a:t>DON</a:t>
            </a:r>
            <a:r>
              <a:rPr lang="en-US" spc="-8"/>
              <a:t> </a:t>
            </a:r>
            <a:r>
              <a:rPr lang="en-US"/>
              <a:t>JULIO </a:t>
            </a:r>
            <a:r>
              <a:rPr lang="en-US" spc="-17"/>
              <a:t>1942</a:t>
            </a: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4/13/24</a:t>
            </a:fld>
            <a:endParaRPr lang="en-US"/>
          </a:p>
        </p:txBody>
      </p:sp>
      <p:sp>
        <p:nvSpPr>
          <p:cNvPr id="5" name="Holder 5"/>
          <p:cNvSpPr>
            <a:spLocks noGrp="1"/>
          </p:cNvSpPr>
          <p:nvPr>
            <p:ph type="sldNum" sz="quarter" idx="7"/>
          </p:nvPr>
        </p:nvSpPr>
        <p:spPr>
          <a:xfrm>
            <a:off x="11067291" y="6375062"/>
            <a:ext cx="316442" cy="142875"/>
          </a:xfrm>
          <a:prstGeom prst="rect">
            <a:avLst/>
          </a:prstGeom>
        </p:spPr>
        <p:txBody>
          <a:bodyPr lIns="0" tIns="0" rIns="0" bIns="0"/>
          <a:lstStyle>
            <a:lvl1pPr>
              <a:defRPr sz="667" b="1" i="0">
                <a:solidFill>
                  <a:schemeClr val="tx1"/>
                </a:solidFill>
                <a:latin typeface="ProximaNova-Semibold"/>
                <a:cs typeface="ProximaNova-Semibold"/>
              </a:defRPr>
            </a:lvl1pPr>
          </a:lstStyle>
          <a:p>
            <a:pPr marL="31747">
              <a:spcBef>
                <a:spcPts val="133"/>
              </a:spcBef>
            </a:pPr>
            <a:fld id="{81D60167-4931-47E6-BA6A-407CBD079E47}" type="slidenum">
              <a:rPr lang="en-MX" smtClean="0"/>
              <a:pPr marL="31747">
                <a:spcBef>
                  <a:spcPts val="133"/>
                </a:spcBef>
              </a:pPr>
              <a:t>‹#›</a:t>
            </a:fld>
            <a:r>
              <a:rPr lang="en-MX"/>
              <a:t> / </a:t>
            </a:r>
            <a:r>
              <a:rPr lang="en-MX" spc="-21"/>
              <a:t>26</a:t>
            </a:r>
          </a:p>
        </p:txBody>
      </p:sp>
    </p:spTree>
    <p:extLst>
      <p:ext uri="{BB962C8B-B14F-4D97-AF65-F5344CB8AC3E}">
        <p14:creationId xmlns:p14="http://schemas.microsoft.com/office/powerpoint/2010/main" val="24548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ue">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B062F03-0A58-484A-86FC-25501DBCF114}" type="datetime1">
              <a:rPr lang="en-GB" smtClean="0"/>
              <a:t>13/04/2024</a:t>
            </a:fld>
            <a:endParaRPr lang="en-US" dirty="0"/>
          </a:p>
        </p:txBody>
      </p:sp>
      <p:sp>
        <p:nvSpPr>
          <p:cNvPr id="5" name="Holder 6">
            <a:extLst>
              <a:ext uri="{FF2B5EF4-FFF2-40B4-BE49-F238E27FC236}">
                <a16:creationId xmlns:a16="http://schemas.microsoft.com/office/drawing/2014/main" id="{BE978BD8-2C39-E729-338D-DA2F65B5C91B}"/>
              </a:ext>
            </a:extLst>
          </p:cNvPr>
          <p:cNvSpPr>
            <a:spLocks noGrp="1"/>
          </p:cNvSpPr>
          <p:nvPr>
            <p:ph type="sldNum" sz="quarter" idx="7"/>
          </p:nvPr>
        </p:nvSpPr>
        <p:spPr>
          <a:xfrm>
            <a:off x="8786278" y="270262"/>
            <a:ext cx="713095" cy="344502"/>
          </a:xfrm>
          <a:prstGeom prst="rect">
            <a:avLst/>
          </a:prstGeom>
        </p:spPr>
        <p:txBody>
          <a:bodyPr lIns="0" tIns="0" rIns="0" bIns="0" anchor="ctr"/>
          <a:lstStyle>
            <a:lvl1pPr algn="ctr">
              <a:defRPr sz="940" b="1">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5107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p:cSld name="En blanco">
    <p:bg>
      <p:bgPr>
        <a:solidFill>
          <a:srgbClr val="000000"/>
        </a:solidFill>
        <a:effectLst/>
      </p:bgPr>
    </p:bg>
    <p:spTree>
      <p:nvGrpSpPr>
        <p:cNvPr id="1" name="Shape 37"/>
        <p:cNvGrpSpPr/>
        <p:nvPr/>
      </p:nvGrpSpPr>
      <p:grpSpPr>
        <a:xfrm>
          <a:off x="0" y="0"/>
          <a:ext cx="0" cy="0"/>
          <a:chOff x="0" y="0"/>
          <a:chExt cx="0" cy="0"/>
        </a:xfrm>
      </p:grpSpPr>
      <p:pic>
        <p:nvPicPr>
          <p:cNvPr id="3" name="Picture 2">
            <a:extLst>
              <a:ext uri="{FF2B5EF4-FFF2-40B4-BE49-F238E27FC236}">
                <a16:creationId xmlns:a16="http://schemas.microsoft.com/office/drawing/2014/main" id="{2A26AC9E-ECD4-204A-ABA2-6E12B94A6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50001"/>
            <a:ext cx="12192000" cy="107999"/>
          </a:xfrm>
          <a:prstGeom prst="rect">
            <a:avLst/>
          </a:prstGeom>
        </p:spPr>
      </p:pic>
      <p:sp>
        <p:nvSpPr>
          <p:cNvPr id="2" name="Holder 6">
            <a:extLst>
              <a:ext uri="{FF2B5EF4-FFF2-40B4-BE49-F238E27FC236}">
                <a16:creationId xmlns:a16="http://schemas.microsoft.com/office/drawing/2014/main" id="{68A6891D-128B-34F6-C297-C03DE5D5172B}"/>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105049334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1016000" y="3048000"/>
            <a:ext cx="10160000" cy="585000"/>
          </a:xfrm>
        </p:spPr>
        <p:txBody>
          <a:bodyPr anchor="ctr"/>
          <a:lstStyle>
            <a:lvl1pPr algn="ctr">
              <a:defRPr sz="2800" b="0" i="0" cap="all" spc="500" baseline="0">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77310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82600" y="6330600"/>
            <a:ext cx="180000" cy="153000"/>
          </a:xfrm>
          <a:prstGeom prst="rect">
            <a:avLst/>
          </a:prstGeom>
        </p:spPr>
        <p:txBody>
          <a:bodyPr/>
          <a:lstStyle/>
          <a:p>
            <a:fld id="{EC2BA164-C558-41F0-AB23-F9F2BA89333E}" type="slidenum">
              <a:rPr lang="en-US" smtClean="0"/>
              <a:t>‹#›</a:t>
            </a:fld>
            <a:endParaRPr lang="en-US"/>
          </a:p>
        </p:txBody>
      </p:sp>
      <p:sp>
        <p:nvSpPr>
          <p:cNvPr id="6" name="Footer Placeholder 5">
            <a:extLst>
              <a:ext uri="{FF2B5EF4-FFF2-40B4-BE49-F238E27FC236}">
                <a16:creationId xmlns:a16="http://schemas.microsoft.com/office/drawing/2014/main" id="{F983D70B-3D93-46AF-9DB3-986C7CBB1A8E}"/>
              </a:ext>
            </a:extLst>
          </p:cNvPr>
          <p:cNvSpPr>
            <a:spLocks noGrp="1"/>
          </p:cNvSpPr>
          <p:nvPr>
            <p:ph type="ftr" sz="quarter" idx="13"/>
          </p:nvPr>
        </p:nvSpPr>
        <p:spPr>
          <a:xfrm>
            <a:off x="1610103" y="6330600"/>
            <a:ext cx="3469897" cy="153000"/>
          </a:xfrm>
          <a:prstGeom prst="rect">
            <a:avLst/>
          </a:prstGeom>
        </p:spPr>
        <p:txBody>
          <a:bodyPr/>
          <a:lstStyle/>
          <a:p>
            <a:endParaRPr lang="en-US" dirty="0"/>
          </a:p>
        </p:txBody>
      </p:sp>
      <p:sp>
        <p:nvSpPr>
          <p:cNvPr id="7" name="Text Placeholder 8">
            <a:extLst>
              <a:ext uri="{FF2B5EF4-FFF2-40B4-BE49-F238E27FC236}">
                <a16:creationId xmlns:a16="http://schemas.microsoft.com/office/drawing/2014/main" id="{48BCEAB4-1ED0-475F-9F2E-3054179D8FDB}"/>
              </a:ext>
            </a:extLst>
          </p:cNvPr>
          <p:cNvSpPr>
            <a:spLocks noGrp="1"/>
          </p:cNvSpPr>
          <p:nvPr>
            <p:ph type="body" sz="quarter" idx="14" hasCustomPrompt="1"/>
          </p:nvPr>
        </p:nvSpPr>
        <p:spPr>
          <a:xfrm>
            <a:off x="587375" y="549602"/>
            <a:ext cx="3686773" cy="231140"/>
          </a:xfrm>
        </p:spPr>
        <p:txBody>
          <a:bodyPr/>
          <a:lstStyle>
            <a:lvl1pPr>
              <a:defRPr sz="900" b="0" i="0" cap="all" spc="160" baseline="0">
                <a:solidFill>
                  <a:schemeClr val="tx1"/>
                </a:solidFill>
                <a:latin typeface="Century Gothic" panose="020B0502020202020204" pitchFamily="34" charset="0"/>
              </a:defRPr>
            </a:lvl1pPr>
          </a:lstStyle>
          <a:p>
            <a:pPr lvl="0"/>
            <a:r>
              <a:rPr lang="en-US" dirty="0"/>
              <a:t>Insert section title</a:t>
            </a:r>
          </a:p>
        </p:txBody>
      </p:sp>
      <p:pic>
        <p:nvPicPr>
          <p:cNvPr id="11" name="Graphic 10">
            <a:extLst>
              <a:ext uri="{FF2B5EF4-FFF2-40B4-BE49-F238E27FC236}">
                <a16:creationId xmlns:a16="http://schemas.microsoft.com/office/drawing/2014/main" id="{636F0D7A-D2BB-8442-856C-DAE5A0425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1600" y="6337800"/>
            <a:ext cx="630000" cy="133875"/>
          </a:xfrm>
          <a:prstGeom prst="rect">
            <a:avLst/>
          </a:prstGeom>
        </p:spPr>
      </p:pic>
      <p:sp>
        <p:nvSpPr>
          <p:cNvPr id="2" name="Google Shape;16;p3">
            <a:extLst>
              <a:ext uri="{FF2B5EF4-FFF2-40B4-BE49-F238E27FC236}">
                <a16:creationId xmlns:a16="http://schemas.microsoft.com/office/drawing/2014/main" id="{72AD85B9-BEA2-37CC-0B79-54D0D915BE7E}"/>
              </a:ext>
            </a:extLst>
          </p:cNvPr>
          <p:cNvSpPr/>
          <p:nvPr userDrawn="1"/>
        </p:nvSpPr>
        <p:spPr>
          <a:xfrm>
            <a:off x="0" y="6757492"/>
            <a:ext cx="12192000" cy="107942"/>
          </a:xfrm>
          <a:prstGeom prst="rect">
            <a:avLst/>
          </a:prstGeom>
          <a:solidFill>
            <a:srgbClr val="2C130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2C130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2674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BDFCF-1F64-224E-9E10-235B808C37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7492"/>
            <a:ext cx="12192000" cy="107942"/>
          </a:xfrm>
          <a:prstGeom prst="rect">
            <a:avLst/>
          </a:prstGeom>
        </p:spPr>
      </p:pic>
      <p:sp>
        <p:nvSpPr>
          <p:cNvPr id="2" name="Holder 6">
            <a:extLst>
              <a:ext uri="{FF2B5EF4-FFF2-40B4-BE49-F238E27FC236}">
                <a16:creationId xmlns:a16="http://schemas.microsoft.com/office/drawing/2014/main" id="{1BA8E81D-8648-84A3-E4D4-DDFF18B5F1F2}"/>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271125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8299330" y="2377867"/>
            <a:ext cx="1693633" cy="1354272"/>
          </a:xfrm>
          <a:prstGeom prst="rect">
            <a:avLst/>
          </a:prstGeom>
        </p:spPr>
        <p:txBody>
          <a:bodyPr wrap="square" lIns="0" tIns="0" rIns="0" bIns="0">
            <a:spAutoFit/>
          </a:bodyPr>
          <a:lstStyle>
            <a:lvl1pPr>
              <a:defRPr sz="8762" b="0" i="0">
                <a:solidFill>
                  <a:schemeClr val="bg1"/>
                </a:solidFill>
                <a:latin typeface="Ariata Text" panose="020A050306030A020203" pitchFamily="18" charset="77"/>
                <a:cs typeface="Ariata Text" panose="020A050306030A020203" pitchFamily="18" charset="77"/>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8CC5D97-003D-3246-BA8A-6BA97C84BA86}" type="datetime1">
              <a:rPr lang="en-GB" smtClean="0"/>
              <a:t>13/04/2024</a:t>
            </a:fld>
            <a:endParaRPr lang="en-US" dirty="0"/>
          </a:p>
        </p:txBody>
      </p:sp>
      <p:sp>
        <p:nvSpPr>
          <p:cNvPr id="9" name="Holder 6">
            <a:extLst>
              <a:ext uri="{FF2B5EF4-FFF2-40B4-BE49-F238E27FC236}">
                <a16:creationId xmlns:a16="http://schemas.microsoft.com/office/drawing/2014/main" id="{4036DEAF-EC98-14B2-3E10-409A5613E3FD}"/>
              </a:ext>
            </a:extLst>
          </p:cNvPr>
          <p:cNvSpPr>
            <a:spLocks noGrp="1"/>
          </p:cNvSpPr>
          <p:nvPr>
            <p:ph type="sldNum" sz="quarter" idx="7"/>
          </p:nvPr>
        </p:nvSpPr>
        <p:spPr>
          <a:xfrm>
            <a:off x="9004526" y="370191"/>
            <a:ext cx="276599" cy="144643"/>
          </a:xfrm>
          <a:prstGeom prst="rect">
            <a:avLst/>
          </a:prstGeom>
        </p:spPr>
        <p:txBody>
          <a:bodyPr lIns="0" tIns="0" rIns="0" bIns="0" anchor="ctr"/>
          <a:lstStyle>
            <a:lvl1pPr algn="ctr">
              <a:defRPr sz="940">
                <a:solidFill>
                  <a:schemeClr val="tx1"/>
                </a:solidFill>
                <a:latin typeface="Ariata Display" panose="0204050309030A020203" pitchFamily="18" charset="77"/>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4143151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6.jp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 id="2147483790" r:id="rId2"/>
    <p:sldLayoutId id="2147483791" r:id="rId3"/>
    <p:sldLayoutId id="2147483792" r:id="rId4"/>
    <p:sldLayoutId id="214748379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CDBDECA-B765-CA0A-3C34-AB771342CCE7}"/>
              </a:ext>
            </a:extLst>
          </p:cNvPr>
          <p:cNvGraphicFramePr>
            <a:graphicFrameLocks noChangeAspect="1"/>
          </p:cNvGraphicFramePr>
          <p:nvPr userDrawn="1">
            <p:custDataLst>
              <p:tags r:id="rId5"/>
            </p:custDataLst>
            <p:extLst>
              <p:ext uri="{D42A27DB-BD31-4B8C-83A1-F6EECF244321}">
                <p14:modId xmlns:p14="http://schemas.microsoft.com/office/powerpoint/2010/main" val="425039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7" name="Object 6" hidden="1">
                        <a:extLst>
                          <a:ext uri="{FF2B5EF4-FFF2-40B4-BE49-F238E27FC236}">
                            <a16:creationId xmlns:a16="http://schemas.microsoft.com/office/drawing/2014/main" id="{6CDBDECA-B765-CA0A-3C34-AB771342CCE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008000" y="1728000"/>
            <a:ext cx="3870000" cy="151138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008001" y="3429000"/>
            <a:ext cx="10170000" cy="265528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A2E3E896-49CF-48BD-B440-E39BCB4A474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1600" y="6337800"/>
            <a:ext cx="630000" cy="133875"/>
          </a:xfrm>
          <a:prstGeom prst="rect">
            <a:avLst/>
          </a:prstGeom>
        </p:spPr>
      </p:pic>
    </p:spTree>
    <p:extLst>
      <p:ext uri="{BB962C8B-B14F-4D97-AF65-F5344CB8AC3E}">
        <p14:creationId xmlns:p14="http://schemas.microsoft.com/office/powerpoint/2010/main" val="2620683113"/>
      </p:ext>
    </p:extLst>
  </p:cSld>
  <p:clrMap bg1="lt1" tx1="dk1" bg2="lt2" tx2="dk2" accent1="accent1" accent2="accent2" accent3="accent3" accent4="accent4" accent5="accent5" accent6="accent6" hlink="hlink" folHlink="folHlink"/>
  <p:sldLayoutIdLst>
    <p:sldLayoutId id="2147483664" r:id="rId1"/>
    <p:sldLayoutId id="2147483675" r:id="rId2"/>
    <p:sldLayoutId id="2147483701" r:id="rId3"/>
  </p:sldLayoutIdLst>
  <p:hf hdr="0" ftr="0" dt="0"/>
  <p:txStyles>
    <p:titleStyle>
      <a:lvl1pPr algn="l" defTabSz="914377" rtl="0" eaLnBrk="1" latinLnBrk="0" hangingPunct="1">
        <a:lnSpc>
          <a:spcPct val="90000"/>
        </a:lnSpc>
        <a:spcBef>
          <a:spcPct val="0"/>
        </a:spcBef>
        <a:buNone/>
        <a:defRPr sz="4000" b="0" i="0" kern="1200" spc="-50" baseline="0">
          <a:solidFill>
            <a:schemeClr val="tx1"/>
          </a:solidFill>
          <a:latin typeface="Century Gothic" panose="020B0502020202020204" pitchFamily="34" charset="0"/>
          <a:ea typeface="+mj-ea"/>
          <a:cs typeface="+mj-cs"/>
        </a:defRPr>
      </a:lvl1pPr>
    </p:titleStyle>
    <p:body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5"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2"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15360">
          <p15:clr>
            <a:srgbClr val="F26B43"/>
          </p15:clr>
        </p15:guide>
        <p15:guide id="3" pos="1280">
          <p15:clr>
            <a:srgbClr val="F26B43"/>
          </p15:clr>
        </p15:guide>
        <p15:guide id="4" pos="2560">
          <p15:clr>
            <a:srgbClr val="F26B43"/>
          </p15:clr>
        </p15:guide>
        <p15:guide id="5" pos="3840">
          <p15:clr>
            <a:srgbClr val="F26B43"/>
          </p15:clr>
        </p15:guide>
        <p15:guide id="6" pos="5120">
          <p15:clr>
            <a:srgbClr val="F26B43"/>
          </p15:clr>
        </p15:guide>
        <p15:guide id="7" pos="6400">
          <p15:clr>
            <a:srgbClr val="F26B43"/>
          </p15:clr>
        </p15:guide>
        <p15:guide id="8" pos="7680">
          <p15:clr>
            <a:srgbClr val="F26B43"/>
          </p15:clr>
        </p15:guide>
        <p15:guide id="11" pos="11520">
          <p15:clr>
            <a:srgbClr val="F26B43"/>
          </p15:clr>
        </p15:guide>
        <p15:guide id="12" pos="12800">
          <p15:clr>
            <a:srgbClr val="F26B43"/>
          </p15:clr>
        </p15:guide>
        <p15:guide id="13" pos="14080">
          <p15:clr>
            <a:srgbClr val="F26B43"/>
          </p15:clr>
        </p15:guide>
        <p15:guide id="14" orient="horz">
          <p15:clr>
            <a:srgbClr val="F26B43"/>
          </p15:clr>
        </p15:guide>
        <p15:guide id="15" orient="horz" pos="8640">
          <p15:clr>
            <a:srgbClr val="F26B43"/>
          </p15:clr>
        </p15:guide>
        <p15:guide id="16" orient="horz" pos="480">
          <p15:clr>
            <a:srgbClr val="F26B43"/>
          </p15:clr>
        </p15:guide>
        <p15:guide id="17" orient="horz" pos="960">
          <p15:clr>
            <a:srgbClr val="F26B43"/>
          </p15:clr>
        </p15:guide>
        <p15:guide id="18" orient="horz" pos="1440">
          <p15:clr>
            <a:srgbClr val="F26B43"/>
          </p15:clr>
        </p15:guide>
        <p15:guide id="19" orient="horz" pos="1920">
          <p15:clr>
            <a:srgbClr val="F26B43"/>
          </p15:clr>
        </p15:guide>
        <p15:guide id="20" orient="horz" pos="2400">
          <p15:clr>
            <a:srgbClr val="F26B43"/>
          </p15:clr>
        </p15:guide>
        <p15:guide id="22" orient="horz" pos="3360">
          <p15:clr>
            <a:srgbClr val="F26B43"/>
          </p15:clr>
        </p15:guide>
        <p15:guide id="23" orient="horz" pos="3840">
          <p15:clr>
            <a:srgbClr val="F26B43"/>
          </p15:clr>
        </p15:guide>
        <p15:guide id="24" orient="horz" pos="4320">
          <p15:clr>
            <a:srgbClr val="F26B43"/>
          </p15:clr>
        </p15:guide>
        <p15:guide id="25" orient="horz" pos="4800">
          <p15:clr>
            <a:srgbClr val="F26B43"/>
          </p15:clr>
        </p15:guide>
        <p15:guide id="26" orient="horz" pos="5280">
          <p15:clr>
            <a:srgbClr val="F26B43"/>
          </p15:clr>
        </p15:guide>
        <p15:guide id="27" orient="horz" pos="5760">
          <p15:clr>
            <a:srgbClr val="F26B43"/>
          </p15:clr>
        </p15:guide>
        <p15:guide id="28" orient="horz" pos="6240">
          <p15:clr>
            <a:srgbClr val="F26B43"/>
          </p15:clr>
        </p15:guide>
        <p15:guide id="29" orient="horz" pos="6720">
          <p15:clr>
            <a:srgbClr val="F26B43"/>
          </p15:clr>
        </p15:guide>
        <p15:guide id="30" orient="horz" pos="7200">
          <p15:clr>
            <a:srgbClr val="F26B43"/>
          </p15:clr>
        </p15:guide>
        <p15:guide id="31" orient="horz" pos="7680">
          <p15:clr>
            <a:srgbClr val="F26B43"/>
          </p15:clr>
        </p15:guide>
        <p15:guide id="32" orient="horz" pos="8160">
          <p15:clr>
            <a:srgbClr val="F26B43"/>
          </p15:clr>
        </p15:guide>
        <p15:guide id="33" pos="7446">
          <p15:clr>
            <a:srgbClr val="F26B43"/>
          </p15:clr>
        </p15:guide>
        <p15:guide id="34" pos="14876">
          <p15:clr>
            <a:srgbClr val="F26B43"/>
          </p15:clr>
        </p15:guide>
        <p15:guide id="35" orient="horz" pos="2999">
          <p15:clr>
            <a:srgbClr val="F26B43"/>
          </p15:clr>
        </p15:guide>
        <p15:guide id="36" orient="horz" pos="221">
          <p15:clr>
            <a:srgbClr val="F26B43"/>
          </p15:clr>
        </p15:guide>
        <p15:guide id="37" pos="226">
          <p15:clr>
            <a:srgbClr val="F26B43"/>
          </p15:clr>
        </p15:guide>
        <p15:guide id="38" orient="horz" pos="4088">
          <p15:clr>
            <a:srgbClr val="F26B43"/>
          </p15:clr>
        </p15:guide>
        <p15:guide id="39" pos="370">
          <p15:clr>
            <a:srgbClr val="F26B43"/>
          </p15:clr>
        </p15:guide>
        <p15:guide id="40" pos="7310">
          <p15:clr>
            <a:srgbClr val="F26B43"/>
          </p15:clr>
        </p15:guide>
        <p15:guide id="41" orient="horz" pos="346">
          <p15:clr>
            <a:srgbClr val="F26B43"/>
          </p15:clr>
        </p15:guide>
        <p15:guide id="42" pos="3228">
          <p15:clr>
            <a:srgbClr val="FBAE40"/>
          </p15:clr>
        </p15:guide>
        <p15:guide id="43" pos="4475">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15" cstate="print"/>
          <a:stretch>
            <a:fillRect/>
          </a:stretch>
        </p:blipFill>
        <p:spPr>
          <a:xfrm>
            <a:off x="840" y="7"/>
            <a:ext cx="12189872" cy="6857480"/>
          </a:xfrm>
          <a:prstGeom prst="rect">
            <a:avLst/>
          </a:prstGeom>
        </p:spPr>
      </p:pic>
      <p:sp>
        <p:nvSpPr>
          <p:cNvPr id="2" name="Holder 2"/>
          <p:cNvSpPr>
            <a:spLocks noGrp="1"/>
          </p:cNvSpPr>
          <p:nvPr>
            <p:ph type="title"/>
          </p:nvPr>
        </p:nvSpPr>
        <p:spPr>
          <a:xfrm>
            <a:off x="3645920" y="589858"/>
            <a:ext cx="4900160" cy="1723549"/>
          </a:xfrm>
          <a:prstGeom prst="rect">
            <a:avLst/>
          </a:prstGeom>
        </p:spPr>
        <p:txBody>
          <a:bodyPr wrap="square" lIns="0" tIns="0" rIns="0" bIns="0">
            <a:spAutoFit/>
          </a:bodyPr>
          <a:lstStyle>
            <a:lvl1pPr>
              <a:defRPr sz="11200" b="0" i="0">
                <a:solidFill>
                  <a:schemeClr val="tx1"/>
                </a:solidFill>
                <a:latin typeface="Don Julio"/>
                <a:cs typeface="Don Julio"/>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7812508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9" r:id="rId12"/>
    <p:sldLayoutId id="2147483794" r:id="rId13"/>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4.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handwear, different, knife&#10;&#10;Description automatically generated">
            <a:extLst>
              <a:ext uri="{FF2B5EF4-FFF2-40B4-BE49-F238E27FC236}">
                <a16:creationId xmlns:a16="http://schemas.microsoft.com/office/drawing/2014/main" id="{30B1308C-D6FC-81C2-DC2F-9E1CF1FEA119}"/>
              </a:ext>
            </a:extLst>
          </p:cNvPr>
          <p:cNvPicPr>
            <a:picLocks noChangeAspect="1"/>
          </p:cNvPicPr>
          <p:nvPr/>
        </p:nvPicPr>
        <p:blipFill rotWithShape="1">
          <a:blip r:embed="rId3"/>
          <a:srcRect r="4692"/>
          <a:stretch/>
        </p:blipFill>
        <p:spPr>
          <a:xfrm>
            <a:off x="4380" y="2532"/>
            <a:ext cx="12187621" cy="6879212"/>
          </a:xfrm>
          <a:prstGeom prst="rect">
            <a:avLst/>
          </a:prstGeom>
        </p:spPr>
      </p:pic>
      <p:sp>
        <p:nvSpPr>
          <p:cNvPr id="4" name="Rectangle 3">
            <a:extLst>
              <a:ext uri="{FF2B5EF4-FFF2-40B4-BE49-F238E27FC236}">
                <a16:creationId xmlns:a16="http://schemas.microsoft.com/office/drawing/2014/main" id="{9FECDF89-786D-4721-9DFC-5821B0E12443}"/>
              </a:ext>
            </a:extLst>
          </p:cNvPr>
          <p:cNvSpPr/>
          <p:nvPr/>
        </p:nvSpPr>
        <p:spPr>
          <a:xfrm>
            <a:off x="0" y="0"/>
            <a:ext cx="12198096" cy="6858000"/>
          </a:xfrm>
          <a:prstGeom prst="rect">
            <a:avLst/>
          </a:prstGeom>
          <a:solidFill>
            <a:schemeClr val="tx1">
              <a:alpha val="49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A8ADFDD7-00D2-5198-3749-F378627F0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274" y="6173819"/>
            <a:ext cx="901468" cy="193172"/>
          </a:xfrm>
          <a:prstGeom prst="rect">
            <a:avLst/>
          </a:prstGeom>
        </p:spPr>
      </p:pic>
      <p:sp>
        <p:nvSpPr>
          <p:cNvPr id="5" name="TextBox 4">
            <a:extLst>
              <a:ext uri="{FF2B5EF4-FFF2-40B4-BE49-F238E27FC236}">
                <a16:creationId xmlns:a16="http://schemas.microsoft.com/office/drawing/2014/main" id="{0A508F45-8E4D-CDEC-6263-26BF9ACB2CB2}"/>
              </a:ext>
            </a:extLst>
          </p:cNvPr>
          <p:cNvSpPr txBox="1"/>
          <p:nvPr/>
        </p:nvSpPr>
        <p:spPr>
          <a:xfrm>
            <a:off x="1074008" y="3442138"/>
            <a:ext cx="9989176" cy="1107996"/>
          </a:xfrm>
          <a:prstGeom prst="rect">
            <a:avLst/>
          </a:prstGeom>
          <a:noFill/>
        </p:spPr>
        <p:txBody>
          <a:bodyPr wrap="square" lIns="0" tIns="0" rIns="0" bIns="0" anchor="t">
            <a:spAutoFit/>
          </a:bodyPr>
          <a:lstStyle/>
          <a:p>
            <a:pPr marL="0" marR="0" lvl="0" indent="0" algn="ctr" defTabSz="380985" rtl="0" eaLnBrk="1" fontAlgn="auto" latinLnBrk="0" hangingPunct="1">
              <a:lnSpc>
                <a:spcPct val="90000"/>
              </a:lnSpc>
              <a:spcBef>
                <a:spcPts val="0"/>
              </a:spcBef>
              <a:spcAft>
                <a:spcPts val="0"/>
              </a:spcAft>
              <a:buClrTx/>
              <a:buSzTx/>
              <a:buFont typeface="Arial"/>
              <a:buNone/>
              <a:tabLst/>
              <a:defRPr/>
            </a:pPr>
            <a:r>
              <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rPr>
              <a:t>Digital brief </a:t>
            </a:r>
            <a:endParaRPr lang="en-US" sz="4000" dirty="0">
              <a:solidFill>
                <a:prstClr val="white"/>
              </a:solidFill>
              <a:latin typeface="URW Geometric" pitchFamily="2" charset="0"/>
              <a:cs typeface="Calibri" panose="020F0502020204030204" pitchFamily="34" charset="0"/>
            </a:endParaRPr>
          </a:p>
          <a:p>
            <a:pPr marL="0" marR="0" lvl="0" indent="0" algn="ctr" defTabSz="380985" rtl="0" eaLnBrk="1" fontAlgn="auto" latinLnBrk="0" hangingPunct="1">
              <a:lnSpc>
                <a:spcPct val="90000"/>
              </a:lnSpc>
              <a:spcBef>
                <a:spcPts val="0"/>
              </a:spcBef>
              <a:spcAft>
                <a:spcPts val="0"/>
              </a:spcAft>
              <a:buClrTx/>
              <a:buSzTx/>
              <a:buFont typeface="Arial"/>
              <a:buNone/>
              <a:tabLst/>
              <a:defRPr/>
            </a:pPr>
            <a:r>
              <a:rPr lang="en-US" sz="4000" dirty="0">
                <a:solidFill>
                  <a:prstClr val="white"/>
                </a:solidFill>
                <a:latin typeface="URW Geometric" pitchFamily="2" charset="0"/>
                <a:cs typeface="Calibri" panose="020F0502020204030204" pitchFamily="34" charset="0"/>
              </a:rPr>
              <a:t>Young Cannes Lion</a:t>
            </a:r>
            <a:endPar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endParaRPr>
          </a:p>
        </p:txBody>
      </p:sp>
    </p:spTree>
    <p:extLst>
      <p:ext uri="{BB962C8B-B14F-4D97-AF65-F5344CB8AC3E}">
        <p14:creationId xmlns:p14="http://schemas.microsoft.com/office/powerpoint/2010/main" val="87173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4E9AB4-7FCC-4852-07B8-6AE51578DC24}"/>
              </a:ext>
            </a:extLst>
          </p:cNvPr>
          <p:cNvSpPr>
            <a:spLocks noGrp="1"/>
          </p:cNvSpPr>
          <p:nvPr>
            <p:ph type="sldNum" sz="quarter" idx="12"/>
          </p:nvPr>
        </p:nvSpPr>
        <p:spPr/>
        <p:txBody>
          <a:bodyPr/>
          <a:lstStyle/>
          <a:p>
            <a:fld id="{EC2BA164-C558-41F0-AB23-F9F2BA89333E}" type="slidenum">
              <a:rPr lang="en-US" smtClean="0"/>
              <a:t>10</a:t>
            </a:fld>
            <a:endParaRPr lang="en-US"/>
          </a:p>
        </p:txBody>
      </p:sp>
      <p:sp>
        <p:nvSpPr>
          <p:cNvPr id="3" name="Text Placeholder 2">
            <a:extLst>
              <a:ext uri="{FF2B5EF4-FFF2-40B4-BE49-F238E27FC236}">
                <a16:creationId xmlns:a16="http://schemas.microsoft.com/office/drawing/2014/main" id="{EA61311B-BB36-9AAD-DC5B-82C72E99AB4E}"/>
              </a:ext>
            </a:extLst>
          </p:cNvPr>
          <p:cNvSpPr>
            <a:spLocks noGrp="1"/>
          </p:cNvSpPr>
          <p:nvPr>
            <p:ph type="body" sz="quarter" idx="14"/>
          </p:nvPr>
        </p:nvSpPr>
        <p:spPr/>
        <p:txBody>
          <a:bodyPr>
            <a:normAutofit fontScale="25000" lnSpcReduction="20000"/>
          </a:bodyPr>
          <a:lstStyle/>
          <a:p>
            <a:endParaRPr lang="en-HU"/>
          </a:p>
        </p:txBody>
      </p:sp>
      <p:pic>
        <p:nvPicPr>
          <p:cNvPr id="4" name="Picture 3">
            <a:extLst>
              <a:ext uri="{FF2B5EF4-FFF2-40B4-BE49-F238E27FC236}">
                <a16:creationId xmlns:a16="http://schemas.microsoft.com/office/drawing/2014/main" id="{BC8A1860-F430-9086-1DF0-630A7B931FB0}"/>
              </a:ext>
            </a:extLst>
          </p:cNvPr>
          <p:cNvPicPr>
            <a:picLocks noChangeAspect="1"/>
          </p:cNvPicPr>
          <p:nvPr/>
        </p:nvPicPr>
        <p:blipFill>
          <a:blip r:embed="rId2"/>
          <a:stretch>
            <a:fillRect/>
          </a:stretch>
        </p:blipFill>
        <p:spPr>
          <a:xfrm>
            <a:off x="-4060" y="61240"/>
            <a:ext cx="12202722" cy="6739200"/>
          </a:xfrm>
          <a:prstGeom prst="rect">
            <a:avLst/>
          </a:prstGeom>
        </p:spPr>
      </p:pic>
      <p:pic>
        <p:nvPicPr>
          <p:cNvPr id="6" name="Picture 5" descr="A white text on a yellow background&#10;&#10;Description automatically generated">
            <a:extLst>
              <a:ext uri="{FF2B5EF4-FFF2-40B4-BE49-F238E27FC236}">
                <a16:creationId xmlns:a16="http://schemas.microsoft.com/office/drawing/2014/main" id="{968003B8-3DBE-654F-3AFE-FE32391CAD2B}"/>
              </a:ext>
            </a:extLst>
          </p:cNvPr>
          <p:cNvPicPr>
            <a:picLocks noChangeAspect="1"/>
          </p:cNvPicPr>
          <p:nvPr/>
        </p:nvPicPr>
        <p:blipFill rotWithShape="1">
          <a:blip r:embed="rId3"/>
          <a:srcRect t="33624" b="27076"/>
          <a:stretch/>
        </p:blipFill>
        <p:spPr>
          <a:xfrm>
            <a:off x="4633458" y="549602"/>
            <a:ext cx="3115651" cy="616589"/>
          </a:xfrm>
          <a:prstGeom prst="rect">
            <a:avLst/>
          </a:prstGeom>
        </p:spPr>
      </p:pic>
    </p:spTree>
    <p:extLst>
      <p:ext uri="{BB962C8B-B14F-4D97-AF65-F5344CB8AC3E}">
        <p14:creationId xmlns:p14="http://schemas.microsoft.com/office/powerpoint/2010/main" val="369613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032BD6-A044-3F39-C4DF-24BECD4387D4}"/>
              </a:ext>
            </a:extLst>
          </p:cNvPr>
          <p:cNvSpPr>
            <a:spLocks noGrp="1"/>
          </p:cNvSpPr>
          <p:nvPr>
            <p:ph type="sldNum" sz="quarter" idx="7"/>
          </p:nvPr>
        </p:nvSpPr>
        <p:spPr/>
        <p:txBody>
          <a:bodyPr/>
          <a:lstStyle/>
          <a:p>
            <a:fld id="{B6F15528-21DE-4FAA-801E-634DDDAF4B2B}" type="slidenum">
              <a:rPr lang="en-GB" smtClean="0"/>
              <a:pPr/>
              <a:t>11</a:t>
            </a:fld>
            <a:endParaRPr lang="en-GB" dirty="0"/>
          </a:p>
        </p:txBody>
      </p:sp>
      <p:pic>
        <p:nvPicPr>
          <p:cNvPr id="4" name="Picture 3" descr="A glass of pink drink with a slice of grapefruit on top of it&#10;&#10;Description automatically generated">
            <a:extLst>
              <a:ext uri="{FF2B5EF4-FFF2-40B4-BE49-F238E27FC236}">
                <a16:creationId xmlns:a16="http://schemas.microsoft.com/office/drawing/2014/main" id="{40D3255B-1B4D-E32A-750D-E9C31BFC81F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A43E78F-7D19-DE96-CF46-D153D685DF94}"/>
              </a:ext>
            </a:extLst>
          </p:cNvPr>
          <p:cNvSpPr txBox="1"/>
          <p:nvPr/>
        </p:nvSpPr>
        <p:spPr>
          <a:xfrm>
            <a:off x="467850" y="442513"/>
            <a:ext cx="5018550" cy="4401205"/>
          </a:xfrm>
          <a:prstGeom prst="rect">
            <a:avLst/>
          </a:prstGeom>
          <a:noFill/>
        </p:spPr>
        <p:txBody>
          <a:bodyPr wrap="square" rtlCol="0">
            <a:spAutoFit/>
          </a:bodyPr>
          <a:lstStyle/>
          <a:p>
            <a:pPr algn="ctr"/>
            <a:r>
              <a:rPr lang="en-HU" sz="2000" b="1" dirty="0">
                <a:solidFill>
                  <a:schemeClr val="bg1"/>
                </a:solidFill>
                <a:latin typeface="Garamond" panose="02020404030301010803" pitchFamily="18" charset="0"/>
              </a:rPr>
              <a:t>Don Julio Paloma</a:t>
            </a:r>
          </a:p>
          <a:p>
            <a:pPr algn="ctr"/>
            <a:r>
              <a:rPr lang="en-GB" sz="2000" dirty="0">
                <a:solidFill>
                  <a:schemeClr val="bg1"/>
                </a:solidFill>
                <a:latin typeface="Garamond" panose="02020404030301010803" pitchFamily="18" charset="0"/>
              </a:rPr>
              <a:t>This refreshing, simple-to-serve drink is perfect for any celebration.</a:t>
            </a:r>
            <a:endParaRPr lang="en-HU" sz="2000" dirty="0">
              <a:solidFill>
                <a:schemeClr val="bg1"/>
              </a:solidFill>
              <a:latin typeface="Garamond" panose="02020404030301010803" pitchFamily="18" charset="0"/>
            </a:endParaRPr>
          </a:p>
          <a:p>
            <a:pPr algn="ctr"/>
            <a:endParaRPr lang="en-HU" sz="4000" dirty="0">
              <a:solidFill>
                <a:schemeClr val="bg1"/>
              </a:solidFill>
              <a:latin typeface="Oswald" pitchFamily="2" charset="77"/>
            </a:endParaRPr>
          </a:p>
          <a:p>
            <a:pPr algn="ctr" rtl="0">
              <a:spcBef>
                <a:spcPts val="0"/>
              </a:spcBef>
              <a:spcAft>
                <a:spcPts val="0"/>
              </a:spcAft>
            </a:pPr>
            <a:r>
              <a:rPr lang="en-GB" sz="3600" dirty="0">
                <a:solidFill>
                  <a:schemeClr val="bg1"/>
                </a:solidFill>
                <a:latin typeface="Oswald" pitchFamily="2" charset="77"/>
              </a:rPr>
              <a:t>1.5 oz Tequila</a:t>
            </a:r>
          </a:p>
          <a:p>
            <a:pPr algn="ctr" rtl="0">
              <a:spcBef>
                <a:spcPts val="0"/>
              </a:spcBef>
              <a:spcAft>
                <a:spcPts val="0"/>
              </a:spcAft>
            </a:pPr>
            <a:r>
              <a:rPr lang="en-GB" sz="3600" dirty="0">
                <a:solidFill>
                  <a:schemeClr val="bg1"/>
                </a:solidFill>
                <a:latin typeface="Oswald" pitchFamily="2" charset="77"/>
              </a:rPr>
              <a:t>1 oz Fresh Grapefruit Juice</a:t>
            </a:r>
          </a:p>
          <a:p>
            <a:pPr algn="ctr" rtl="0">
              <a:spcBef>
                <a:spcPts val="0"/>
              </a:spcBef>
              <a:spcAft>
                <a:spcPts val="0"/>
              </a:spcAft>
            </a:pPr>
            <a:r>
              <a:rPr lang="en-GB" sz="3600" dirty="0">
                <a:solidFill>
                  <a:schemeClr val="bg1"/>
                </a:solidFill>
                <a:latin typeface="Oswald" pitchFamily="2" charset="77"/>
              </a:rPr>
              <a:t>0.5 oz Fresh Lime Juice</a:t>
            </a:r>
          </a:p>
          <a:p>
            <a:pPr algn="ctr" rtl="0">
              <a:spcBef>
                <a:spcPts val="0"/>
              </a:spcBef>
              <a:spcAft>
                <a:spcPts val="0"/>
              </a:spcAft>
            </a:pPr>
            <a:r>
              <a:rPr lang="en-GB" sz="3600" dirty="0">
                <a:solidFill>
                  <a:schemeClr val="bg1"/>
                </a:solidFill>
                <a:latin typeface="Oswald" pitchFamily="2" charset="77"/>
              </a:rPr>
              <a:t>Splash Soda Water</a:t>
            </a:r>
          </a:p>
          <a:p>
            <a:pPr algn="ctr" rtl="0">
              <a:spcBef>
                <a:spcPts val="0"/>
              </a:spcBef>
              <a:spcAft>
                <a:spcPts val="0"/>
              </a:spcAft>
            </a:pPr>
            <a:r>
              <a:rPr lang="en-GB" sz="3600" dirty="0">
                <a:solidFill>
                  <a:schemeClr val="bg1"/>
                </a:solidFill>
                <a:latin typeface="Oswald" pitchFamily="2" charset="77"/>
              </a:rPr>
              <a:t>Grapefruit Peel (Garnish)</a:t>
            </a:r>
            <a:endParaRPr lang="en-HU" sz="3600" dirty="0">
              <a:solidFill>
                <a:schemeClr val="bg1"/>
              </a:solidFill>
              <a:latin typeface="Oswald" pitchFamily="2" charset="77"/>
            </a:endParaRPr>
          </a:p>
        </p:txBody>
      </p:sp>
    </p:spTree>
    <p:extLst>
      <p:ext uri="{BB962C8B-B14F-4D97-AF65-F5344CB8AC3E}">
        <p14:creationId xmlns:p14="http://schemas.microsoft.com/office/powerpoint/2010/main" val="337829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9329-B710-DF3E-EF7F-69B6E68A1BE7}"/>
              </a:ext>
            </a:extLst>
          </p:cNvPr>
          <p:cNvSpPr>
            <a:spLocks noGrp="1"/>
          </p:cNvSpPr>
          <p:nvPr>
            <p:ph type="title"/>
          </p:nvPr>
        </p:nvSpPr>
        <p:spPr>
          <a:xfrm>
            <a:off x="806016" y="325967"/>
            <a:ext cx="7652184" cy="430887"/>
          </a:xfrm>
        </p:spPr>
        <p:txBody>
          <a:bodyPr/>
          <a:lstStyle/>
          <a:p>
            <a:r>
              <a:rPr lang="hu-HU" sz="2800" dirty="0"/>
              <a:t>BUILD FAME FOR DON JULIO PALOMA</a:t>
            </a:r>
            <a:endParaRPr lang="en-HU" sz="2800" dirty="0"/>
          </a:p>
        </p:txBody>
      </p:sp>
      <p:sp>
        <p:nvSpPr>
          <p:cNvPr id="3" name="Slide Number Placeholder 2">
            <a:extLst>
              <a:ext uri="{FF2B5EF4-FFF2-40B4-BE49-F238E27FC236}">
                <a16:creationId xmlns:a16="http://schemas.microsoft.com/office/drawing/2014/main" id="{7E561D1D-A455-40C5-F95B-682D83E7DB23}"/>
              </a:ext>
            </a:extLst>
          </p:cNvPr>
          <p:cNvSpPr>
            <a:spLocks noGrp="1"/>
          </p:cNvSpPr>
          <p:nvPr>
            <p:ph type="sldNum" sz="quarter" idx="7"/>
          </p:nvPr>
        </p:nvSpPr>
        <p:spPr/>
        <p:txBody>
          <a:bodyPr/>
          <a:lstStyle/>
          <a:p>
            <a:pPr marL="31747">
              <a:spcBef>
                <a:spcPts val="133"/>
              </a:spcBef>
            </a:pPr>
            <a:fld id="{81D60167-4931-47E6-BA6A-407CBD079E47}" type="slidenum">
              <a:rPr lang="en-MX" smtClean="0"/>
              <a:pPr marL="31747">
                <a:spcBef>
                  <a:spcPts val="133"/>
                </a:spcBef>
              </a:pPr>
              <a:t>12</a:t>
            </a:fld>
            <a:r>
              <a:rPr lang="en-MX"/>
              <a:t> / </a:t>
            </a:r>
            <a:r>
              <a:rPr lang="en-MX" spc="-21"/>
              <a:t>26</a:t>
            </a:r>
          </a:p>
        </p:txBody>
      </p:sp>
      <p:sp>
        <p:nvSpPr>
          <p:cNvPr id="4" name="TextBox 3">
            <a:extLst>
              <a:ext uri="{FF2B5EF4-FFF2-40B4-BE49-F238E27FC236}">
                <a16:creationId xmlns:a16="http://schemas.microsoft.com/office/drawing/2014/main" id="{E006831A-D226-BDCF-82B4-8220A5BA317D}"/>
              </a:ext>
            </a:extLst>
          </p:cNvPr>
          <p:cNvSpPr txBox="1"/>
          <p:nvPr/>
        </p:nvSpPr>
        <p:spPr>
          <a:xfrm>
            <a:off x="713251" y="1417551"/>
            <a:ext cx="10765497" cy="5529975"/>
          </a:xfrm>
          <a:prstGeom prst="rect">
            <a:avLst/>
          </a:prstGeom>
          <a:noFill/>
        </p:spPr>
        <p:txBody>
          <a:bodyPr wrap="square" lIns="91440" tIns="45720" rIns="91440" bIns="45720" rtlCol="0" anchor="t">
            <a:spAutoFit/>
          </a:bodyPr>
          <a:lstStyle/>
          <a:p>
            <a:r>
              <a:rPr lang="en-GB" sz="1800" b="1" spc="-1" dirty="0">
                <a:solidFill>
                  <a:srgbClr val="2C130F"/>
                </a:solidFill>
                <a:latin typeface="Calibri"/>
              </a:rPr>
              <a:t>CHALLENGE</a:t>
            </a:r>
          </a:p>
          <a:p>
            <a:r>
              <a:rPr lang="en-GB" sz="1800" spc="-1" dirty="0">
                <a:solidFill>
                  <a:srgbClr val="2C130F"/>
                </a:solidFill>
                <a:latin typeface="Calibri"/>
              </a:rPr>
              <a:t>Nobody thinks of tequila long drinks for their (summer) events, and they barely know what a Paloma is. </a:t>
            </a:r>
          </a:p>
          <a:p>
            <a:endParaRPr lang="en-GB" sz="1800" spc="-1" dirty="0">
              <a:solidFill>
                <a:srgbClr val="2C130F"/>
              </a:solidFill>
              <a:latin typeface="Calibri"/>
            </a:endParaRPr>
          </a:p>
          <a:p>
            <a:r>
              <a:rPr lang="en-GB" sz="1800" b="1" spc="-1" dirty="0">
                <a:solidFill>
                  <a:srgbClr val="2C130F"/>
                </a:solidFill>
                <a:latin typeface="Calibri"/>
              </a:rPr>
              <a:t>INSIGHT</a:t>
            </a:r>
          </a:p>
          <a:p>
            <a:r>
              <a:rPr lang="en-GB" sz="1800" spc="-1" dirty="0">
                <a:solidFill>
                  <a:srgbClr val="2C130F"/>
                </a:solidFill>
                <a:latin typeface="Calibri"/>
              </a:rPr>
              <a:t>Life is more fulfilling when you follow your heart over your head.</a:t>
            </a:r>
          </a:p>
          <a:p>
            <a:endParaRPr lang="en-GB" sz="1800" spc="-1" dirty="0">
              <a:solidFill>
                <a:srgbClr val="2C130F"/>
              </a:solidFill>
              <a:latin typeface="Calibri"/>
            </a:endParaRPr>
          </a:p>
          <a:p>
            <a:pPr defTabSz="899952">
              <a:defRPr/>
            </a:pPr>
            <a:r>
              <a:rPr lang="en-GB" sz="1800" b="1" spc="-1" dirty="0">
                <a:solidFill>
                  <a:srgbClr val="2C130F"/>
                </a:solidFill>
                <a:latin typeface="Calibri"/>
              </a:rPr>
              <a:t>TARGET AUDIENCE</a:t>
            </a:r>
          </a:p>
          <a:p>
            <a:pPr lvl="0" defTabSz="899952" eaLnBrk="1" fontAlgn="auto" latinLnBrk="0" hangingPunct="1">
              <a:buSzTx/>
              <a:tabLst/>
              <a:defRPr/>
            </a:pPr>
            <a:r>
              <a:rPr lang="en-GB" sz="1800" spc="-1" dirty="0">
                <a:solidFill>
                  <a:srgbClr val="2C130F"/>
                </a:solidFill>
                <a:latin typeface="Calibri"/>
              </a:rPr>
              <a:t>25-54 urban luxury consumers looking to celebrate and experience lively, upbeat occasions with friends.</a:t>
            </a:r>
          </a:p>
          <a:p>
            <a:pPr lvl="0" defTabSz="899952" eaLnBrk="1" fontAlgn="auto" latinLnBrk="0" hangingPunct="1">
              <a:buSzTx/>
              <a:tabLst/>
              <a:defRPr/>
            </a:pPr>
            <a:endParaRPr lang="en-GB" sz="1800" spc="-1" dirty="0">
              <a:solidFill>
                <a:srgbClr val="2C130F"/>
              </a:solidFill>
              <a:latin typeface="Calibri"/>
            </a:endParaRPr>
          </a:p>
          <a:p>
            <a:pPr lvl="0" defTabSz="899952" eaLnBrk="1" fontAlgn="auto" latinLnBrk="0" hangingPunct="1">
              <a:buSzTx/>
              <a:tabLst/>
              <a:defRPr/>
            </a:pPr>
            <a:r>
              <a:rPr lang="en-GB" sz="1800" b="1" spc="-1" dirty="0">
                <a:solidFill>
                  <a:srgbClr val="2C130F"/>
                </a:solidFill>
                <a:latin typeface="Calibri"/>
              </a:rPr>
              <a:t>OCCASSIONS</a:t>
            </a:r>
          </a:p>
          <a:p>
            <a:pPr lvl="0" defTabSz="899952" eaLnBrk="1" fontAlgn="auto" latinLnBrk="0" hangingPunct="1">
              <a:buSzTx/>
              <a:tabLst/>
              <a:defRPr/>
            </a:pPr>
            <a:r>
              <a:rPr lang="en-GB" sz="1800" b="0" i="0" u="none" strike="noStrike" spc="-1" dirty="0">
                <a:solidFill>
                  <a:srgbClr val="2C130F"/>
                </a:solidFill>
                <a:effectLst/>
                <a:latin typeface="Calibri"/>
              </a:rPr>
              <a:t>M</a:t>
            </a:r>
            <a:r>
              <a:rPr lang="en-GB" sz="1800" b="0" i="0" u="none" strike="noStrike" dirty="0">
                <a:solidFill>
                  <a:srgbClr val="212121"/>
                </a:solidFill>
                <a:effectLst/>
                <a:latin typeface="Calibri" panose="020F0502020204030204" pitchFamily="34" charset="0"/>
              </a:rPr>
              <a:t>omentous moments of celebration, especially upbeat occasions with a high tempo. </a:t>
            </a:r>
            <a:r>
              <a:rPr lang="en-GB" sz="1800" dirty="0">
                <a:solidFill>
                  <a:srgbClr val="212121"/>
                </a:solidFill>
                <a:latin typeface="Calibri" panose="020F0502020204030204" pitchFamily="34" charset="0"/>
              </a:rPr>
              <a:t>We are trying to avoid laid- back moments.</a:t>
            </a:r>
            <a:br>
              <a:rPr lang="en-GB" sz="1800" dirty="0">
                <a:solidFill>
                  <a:srgbClr val="212121"/>
                </a:solidFill>
                <a:latin typeface="Calibri" panose="020F0502020204030204" pitchFamily="34" charset="0"/>
              </a:rPr>
            </a:br>
            <a:endParaRPr lang="en-GB" sz="1800" spc="-1" dirty="0">
              <a:solidFill>
                <a:srgbClr val="2C130F"/>
              </a:solidFill>
              <a:latin typeface="Calibri"/>
            </a:endParaRPr>
          </a:p>
          <a:p>
            <a:r>
              <a:rPr lang="en-GB" sz="1800" b="1" spc="-1" dirty="0">
                <a:solidFill>
                  <a:srgbClr val="2C130F"/>
                </a:solidFill>
                <a:latin typeface="Calibri"/>
              </a:rPr>
              <a:t>TASK</a:t>
            </a:r>
            <a:br>
              <a:rPr lang="en-GB" sz="1800" b="1" spc="-1" dirty="0">
                <a:solidFill>
                  <a:srgbClr val="2C130F"/>
                </a:solidFill>
                <a:latin typeface="Calibri"/>
              </a:rPr>
            </a:br>
            <a:r>
              <a:rPr lang="en-GB" sz="1800" spc="-1" dirty="0">
                <a:solidFill>
                  <a:srgbClr val="2C130F"/>
                </a:solidFill>
                <a:latin typeface="Calibri"/>
              </a:rPr>
              <a:t>Create a bold digital activation that makes Don Julio Paloma the most sought-after drink for (summer) celebrations. An idea that fits seamlessly with Don Julio’s brand purpose and character, engages luxury consumers and drives trial. </a:t>
            </a:r>
          </a:p>
          <a:p>
            <a:pPr marR="0" lvl="0" algn="l" defTabSz="899952" rtl="0" eaLnBrk="1" fontAlgn="auto" latinLnBrk="0" hangingPunct="1">
              <a:lnSpc>
                <a:spcPct val="115000"/>
              </a:lnSpc>
              <a:spcBef>
                <a:spcPts val="0"/>
              </a:spcBef>
              <a:spcAft>
                <a:spcPts val="0"/>
              </a:spcAft>
              <a:buClrTx/>
              <a:buSzTx/>
              <a:tabLst/>
              <a:defRPr/>
            </a:pPr>
            <a:endParaRPr lang="en-GB" b="1" kern="1200" spc="-1" dirty="0">
              <a:solidFill>
                <a:schemeClr val="tx1"/>
              </a:solidFill>
              <a:latin typeface="+mn-lt"/>
              <a:ea typeface="+mn-ea"/>
              <a:cs typeface="+mn-cs"/>
            </a:endParaRPr>
          </a:p>
          <a:p>
            <a:pPr marL="285750" marR="0" lvl="0" indent="-285750" algn="l" defTabSz="899952"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GB" sz="1400" b="1" kern="1200" spc="-1" dirty="0">
              <a:solidFill>
                <a:schemeClr val="tx1"/>
              </a:solidFill>
              <a:latin typeface="+mn-lt"/>
              <a:ea typeface="+mn-ea"/>
              <a:cs typeface="+mn-cs"/>
            </a:endParaRPr>
          </a:p>
          <a:p>
            <a:pPr marL="285750" marR="0" lvl="0" indent="-285750" algn="l" defTabSz="899952"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en-GB" sz="1400" b="1" dirty="0">
              <a:solidFill>
                <a:schemeClr val="tx1"/>
              </a:solidFill>
              <a:latin typeface="+mn-lt"/>
            </a:endParaRPr>
          </a:p>
        </p:txBody>
      </p:sp>
    </p:spTree>
    <p:extLst>
      <p:ext uri="{BB962C8B-B14F-4D97-AF65-F5344CB8AC3E}">
        <p14:creationId xmlns:p14="http://schemas.microsoft.com/office/powerpoint/2010/main" val="86731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handwear, different, knife&#10;&#10;Description automatically generated">
            <a:extLst>
              <a:ext uri="{FF2B5EF4-FFF2-40B4-BE49-F238E27FC236}">
                <a16:creationId xmlns:a16="http://schemas.microsoft.com/office/drawing/2014/main" id="{30B1308C-D6FC-81C2-DC2F-9E1CF1FEA119}"/>
              </a:ext>
            </a:extLst>
          </p:cNvPr>
          <p:cNvPicPr>
            <a:picLocks noChangeAspect="1"/>
          </p:cNvPicPr>
          <p:nvPr/>
        </p:nvPicPr>
        <p:blipFill rotWithShape="1">
          <a:blip r:embed="rId3"/>
          <a:srcRect r="4692"/>
          <a:stretch/>
        </p:blipFill>
        <p:spPr>
          <a:xfrm>
            <a:off x="4380" y="2532"/>
            <a:ext cx="12187621" cy="6879212"/>
          </a:xfrm>
          <a:prstGeom prst="rect">
            <a:avLst/>
          </a:prstGeom>
        </p:spPr>
      </p:pic>
      <p:sp>
        <p:nvSpPr>
          <p:cNvPr id="4" name="Rectangle 3">
            <a:extLst>
              <a:ext uri="{FF2B5EF4-FFF2-40B4-BE49-F238E27FC236}">
                <a16:creationId xmlns:a16="http://schemas.microsoft.com/office/drawing/2014/main" id="{9FECDF89-786D-4721-9DFC-5821B0E12443}"/>
              </a:ext>
            </a:extLst>
          </p:cNvPr>
          <p:cNvSpPr/>
          <p:nvPr/>
        </p:nvSpPr>
        <p:spPr>
          <a:xfrm>
            <a:off x="0" y="0"/>
            <a:ext cx="12198096" cy="6858000"/>
          </a:xfrm>
          <a:prstGeom prst="rect">
            <a:avLst/>
          </a:prstGeom>
          <a:solidFill>
            <a:schemeClr val="tx1">
              <a:alpha val="49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pic>
        <p:nvPicPr>
          <p:cNvPr id="3" name="Picture 2" descr="A picture containing text, clipart&#10;&#10;Description automatically generated">
            <a:extLst>
              <a:ext uri="{FF2B5EF4-FFF2-40B4-BE49-F238E27FC236}">
                <a16:creationId xmlns:a16="http://schemas.microsoft.com/office/drawing/2014/main" id="{A8ADFDD7-00D2-5198-3749-F378627F0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763" y="5908777"/>
            <a:ext cx="901468" cy="193172"/>
          </a:xfrm>
          <a:prstGeom prst="rect">
            <a:avLst/>
          </a:prstGeom>
        </p:spPr>
      </p:pic>
      <p:pic>
        <p:nvPicPr>
          <p:cNvPr id="1026" name="Picture 2" descr="Young Lions Şartname - Young Lions">
            <a:extLst>
              <a:ext uri="{FF2B5EF4-FFF2-40B4-BE49-F238E27FC236}">
                <a16:creationId xmlns:a16="http://schemas.microsoft.com/office/drawing/2014/main" id="{FD20D8BD-1A77-D988-682C-1345DDDB2E0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558349" y="5634851"/>
            <a:ext cx="812017" cy="553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F155CD-2402-E09D-0DCF-D38328162EBA}"/>
              </a:ext>
            </a:extLst>
          </p:cNvPr>
          <p:cNvSpPr txBox="1"/>
          <p:nvPr/>
        </p:nvSpPr>
        <p:spPr>
          <a:xfrm>
            <a:off x="1074008" y="3442138"/>
            <a:ext cx="9989176" cy="553998"/>
          </a:xfrm>
          <a:prstGeom prst="rect">
            <a:avLst/>
          </a:prstGeom>
          <a:noFill/>
        </p:spPr>
        <p:txBody>
          <a:bodyPr wrap="square" lIns="0" tIns="0" rIns="0" bIns="0" anchor="t">
            <a:spAutoFit/>
          </a:bodyPr>
          <a:lstStyle/>
          <a:p>
            <a:pPr marL="0" marR="0" lvl="0" indent="0" algn="ctr" defTabSz="380985" rtl="0" eaLnBrk="1" fontAlgn="auto" latinLnBrk="0" hangingPunct="1">
              <a:lnSpc>
                <a:spcPct val="90000"/>
              </a:lnSpc>
              <a:spcBef>
                <a:spcPts val="0"/>
              </a:spcBef>
              <a:spcAft>
                <a:spcPts val="0"/>
              </a:spcAft>
              <a:buClrTx/>
              <a:buSzTx/>
              <a:buFont typeface="Arial"/>
              <a:buNone/>
              <a:tabLst/>
              <a:defRPr/>
            </a:pPr>
            <a:r>
              <a:rPr kumimoji="0" lang="en-US" sz="4000" b="0" i="0" u="none" strike="noStrike" kern="0" cap="none" spc="0" normalizeH="0" baseline="0" noProof="0" dirty="0">
                <a:ln>
                  <a:noFill/>
                </a:ln>
                <a:solidFill>
                  <a:prstClr val="white"/>
                </a:solidFill>
                <a:effectLst/>
                <a:uLnTx/>
                <a:uFillTx/>
                <a:latin typeface="URW Geometric" pitchFamily="2" charset="0"/>
                <a:cs typeface="Calibri" panose="020F0502020204030204" pitchFamily="34" charset="0"/>
                <a:sym typeface="Arial"/>
              </a:rPr>
              <a:t>Q&amp;A</a:t>
            </a:r>
          </a:p>
        </p:txBody>
      </p:sp>
    </p:spTree>
    <p:extLst>
      <p:ext uri="{BB962C8B-B14F-4D97-AF65-F5344CB8AC3E}">
        <p14:creationId xmlns:p14="http://schemas.microsoft.com/office/powerpoint/2010/main" val="2310811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ine trees&#10;&#10;Description automatically generated with low confidence">
            <a:extLst>
              <a:ext uri="{FF2B5EF4-FFF2-40B4-BE49-F238E27FC236}">
                <a16:creationId xmlns:a16="http://schemas.microsoft.com/office/drawing/2014/main" id="{74816F2F-DE59-0DA7-2B5F-1CD7AE5533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426" y="3958419"/>
            <a:ext cx="4654177" cy="2794286"/>
          </a:xfrm>
          <a:prstGeom prst="rect">
            <a:avLst/>
          </a:prstGeom>
        </p:spPr>
      </p:pic>
      <p:pic>
        <p:nvPicPr>
          <p:cNvPr id="1026" name="Picture 2" descr="Tequila &amp; Mezcal: It's All About the Agave | Distiller">
            <a:extLst>
              <a:ext uri="{FF2B5EF4-FFF2-40B4-BE49-F238E27FC236}">
                <a16:creationId xmlns:a16="http://schemas.microsoft.com/office/drawing/2014/main" id="{AE8E3637-D30C-099D-09C2-44275F83A05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92801" y="241"/>
            <a:ext cx="3456924" cy="2446215"/>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AB095DE1-E073-A488-7D3B-A57DCE606DD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1088455">
            <a:off x="10471715" y="5517484"/>
            <a:ext cx="2676568" cy="2676568"/>
          </a:xfrm>
          <a:prstGeom prst="rect">
            <a:avLst/>
          </a:prstGeom>
        </p:spPr>
      </p:pic>
      <p:sp>
        <p:nvSpPr>
          <p:cNvPr id="7" name="Text Placeholder 4">
            <a:extLst>
              <a:ext uri="{FF2B5EF4-FFF2-40B4-BE49-F238E27FC236}">
                <a16:creationId xmlns:a16="http://schemas.microsoft.com/office/drawing/2014/main" id="{DDE6F1A9-034F-47AF-DE5A-C3967045AF8C}"/>
              </a:ext>
            </a:extLst>
          </p:cNvPr>
          <p:cNvSpPr>
            <a:spLocks noGrp="1"/>
          </p:cNvSpPr>
          <p:nvPr>
            <p:ph type="body" sz="quarter" idx="14"/>
          </p:nvPr>
        </p:nvSpPr>
        <p:spPr>
          <a:xfrm>
            <a:off x="587763" y="572662"/>
            <a:ext cx="3686514" cy="231124"/>
          </a:xfrm>
        </p:spPr>
        <p:txBody>
          <a:bodyPr>
            <a:normAutofit fontScale="25000" lnSpcReduction="20000"/>
          </a:bodyPr>
          <a:lstStyle/>
          <a:p>
            <a:r>
              <a:rPr lang="en-US" dirty="0">
                <a:solidFill>
                  <a:schemeClr val="bg1"/>
                </a:solidFill>
                <a:latin typeface="Century Gothic" panose="020B0502020202020204" pitchFamily="34" charset="0"/>
                <a:cs typeface="Calibri" panose="020F0502020204030204" pitchFamily="34" charset="0"/>
              </a:rPr>
              <a:t>ABOUT TEQUILLA</a:t>
            </a:r>
            <a:endParaRPr lang="en-GB" dirty="0">
              <a:solidFill>
                <a:schemeClr val="bg1"/>
              </a:solidFill>
              <a:latin typeface="Century Gothic" panose="020B0502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74B8F173-F658-73D6-213B-3658CBE5CE6D}"/>
              </a:ext>
            </a:extLst>
          </p:cNvPr>
          <p:cNvSpPr txBox="1">
            <a:spLocks/>
          </p:cNvSpPr>
          <p:nvPr/>
        </p:nvSpPr>
        <p:spPr>
          <a:xfrm>
            <a:off x="7103992" y="1007973"/>
            <a:ext cx="7281951" cy="1469922"/>
          </a:xfrm>
          <a:prstGeom prst="rect">
            <a:avLst/>
          </a:prstGeom>
        </p:spPr>
        <p:txBody>
          <a:bodyPr vert="horz" lIns="0" tIns="0" rIns="0" bIns="0" rtlCol="0" anchor="t">
            <a:no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C130F"/>
                </a:solidFill>
                <a:cs typeface="Calibri" panose="020F0502020204030204" pitchFamily="34" charset="0"/>
              </a:rPr>
              <a:t>What is </a:t>
            </a:r>
            <a:r>
              <a:rPr lang="en-US" sz="3200" i="1" dirty="0">
                <a:solidFill>
                  <a:srgbClr val="2C130F"/>
                </a:solidFill>
                <a:latin typeface="Times New Roman" panose="02020603050405020304" pitchFamily="18" charset="0"/>
                <a:cs typeface="Times New Roman" panose="02020603050405020304" pitchFamily="18" charset="0"/>
              </a:rPr>
              <a:t>Tequila?</a:t>
            </a:r>
          </a:p>
        </p:txBody>
      </p:sp>
      <p:sp>
        <p:nvSpPr>
          <p:cNvPr id="2" name="TextBox 1">
            <a:extLst>
              <a:ext uri="{FF2B5EF4-FFF2-40B4-BE49-F238E27FC236}">
                <a16:creationId xmlns:a16="http://schemas.microsoft.com/office/drawing/2014/main" id="{723499D7-6026-8916-A773-3CAC7ECF0544}"/>
              </a:ext>
            </a:extLst>
          </p:cNvPr>
          <p:cNvSpPr txBox="1"/>
          <p:nvPr/>
        </p:nvSpPr>
        <p:spPr>
          <a:xfrm>
            <a:off x="7437769" y="-446018"/>
            <a:ext cx="0" cy="0"/>
          </a:xfrm>
          <a:prstGeom prst="rect">
            <a:avLst/>
          </a:prstGeom>
          <a:noFill/>
        </p:spPr>
        <p:txBody>
          <a:bodyPr wrap="none" lIns="0" tIns="0" rIns="0" bIns="0" rtlCol="0">
            <a:noAutofit/>
          </a:bodyPr>
          <a:lstStyle/>
          <a:p>
            <a:pPr>
              <a:lnSpc>
                <a:spcPct val="90000"/>
              </a:lnSpc>
              <a:spcAft>
                <a:spcPts val="1000"/>
              </a:spcAft>
            </a:pPr>
            <a:endParaRPr lang="en-GB" sz="3000" dirty="0"/>
          </a:p>
        </p:txBody>
      </p:sp>
      <p:sp>
        <p:nvSpPr>
          <p:cNvPr id="4" name="Google Shape;118;p7">
            <a:extLst>
              <a:ext uri="{FF2B5EF4-FFF2-40B4-BE49-F238E27FC236}">
                <a16:creationId xmlns:a16="http://schemas.microsoft.com/office/drawing/2014/main" id="{D0800011-4739-EF5B-9031-5ADAAA346750}"/>
              </a:ext>
            </a:extLst>
          </p:cNvPr>
          <p:cNvSpPr txBox="1">
            <a:spLocks/>
          </p:cNvSpPr>
          <p:nvPr/>
        </p:nvSpPr>
        <p:spPr>
          <a:xfrm>
            <a:off x="7111489" y="1996734"/>
            <a:ext cx="4536757" cy="3531928"/>
          </a:xfrm>
          <a:prstGeom prst="rect">
            <a:avLst/>
          </a:prstGeom>
        </p:spPr>
        <p:txBody>
          <a:bodyPr vert="horz" wrap="square" lIns="0" tIns="14604" rIns="0" bIns="0" rtlCol="0">
            <a:spAutoFit/>
          </a:bodyPr>
          <a:lstStyle>
            <a:defPPr>
              <a:defRPr lang="en-US"/>
            </a:defPPr>
            <a:lvl1pPr>
              <a:defRPr spc="-5">
                <a:latin typeface="Ariata Display"/>
                <a:cs typeface="Ariata Display"/>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sz="1600" dirty="0">
                <a:latin typeface="Century Gothic" panose="020B0502020202020204" pitchFamily="34" charset="0"/>
              </a:rPr>
              <a:t>Tequila is a distilled spirit made from (and only from) the blue Weber agave plant (or agave </a:t>
            </a:r>
            <a:r>
              <a:rPr lang="en-US" sz="1600" i="1" dirty="0" err="1">
                <a:latin typeface="Century Gothic" panose="020B0502020202020204" pitchFamily="34" charset="0"/>
              </a:rPr>
              <a:t>tequilana</a:t>
            </a:r>
            <a:r>
              <a:rPr lang="en-US" sz="1600" dirty="0">
                <a:latin typeface="Century Gothic" panose="020B0502020202020204" pitchFamily="34" charset="0"/>
              </a:rPr>
              <a:t> to give it its Latin name). It’s the plant’s heart – the piña ­– that holds the power. </a:t>
            </a: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And like with anything worth having, creating tequila takes time. It takes at least 6 years for the agave to get its perfect maturity, before the heart is harvested, cooked, then crushed and juiced; its juice is fermented with yeast and distilled to make tequila.</a:t>
            </a:r>
          </a:p>
        </p:txBody>
      </p:sp>
      <p:pic>
        <p:nvPicPr>
          <p:cNvPr id="21" name="Graphic 20">
            <a:extLst>
              <a:ext uri="{FF2B5EF4-FFF2-40B4-BE49-F238E27FC236}">
                <a16:creationId xmlns:a16="http://schemas.microsoft.com/office/drawing/2014/main" id="{C4330166-54AE-828E-85B7-DC5652089C1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001" y="6337597"/>
            <a:ext cx="629956" cy="133865"/>
          </a:xfrm>
          <a:prstGeom prst="rect">
            <a:avLst/>
          </a:prstGeom>
        </p:spPr>
      </p:pic>
      <p:pic>
        <p:nvPicPr>
          <p:cNvPr id="14" name="Picture 13" descr="A glass of beer next to a bottle of beer&#10;&#10;Description automatically generated with medium confidence">
            <a:extLst>
              <a:ext uri="{FF2B5EF4-FFF2-40B4-BE49-F238E27FC236}">
                <a16:creationId xmlns:a16="http://schemas.microsoft.com/office/drawing/2014/main" id="{7EC9E1B4-65C8-D6E1-DB9A-CA60227CA0A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305"/>
          <a:stretch/>
        </p:blipFill>
        <p:spPr>
          <a:xfrm>
            <a:off x="427" y="5822"/>
            <a:ext cx="3203350" cy="3952597"/>
          </a:xfrm>
          <a:prstGeom prst="rect">
            <a:avLst/>
          </a:prstGeom>
        </p:spPr>
      </p:pic>
      <p:pic>
        <p:nvPicPr>
          <p:cNvPr id="1028" name="Picture 4" descr="Don Julio | Brand Profile | Diageo">
            <a:extLst>
              <a:ext uri="{FF2B5EF4-FFF2-40B4-BE49-F238E27FC236}">
                <a16:creationId xmlns:a16="http://schemas.microsoft.com/office/drawing/2014/main" id="{6E465975-8732-6DBC-411C-77E1A66F75B3}"/>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2689"/>
          <a:stretch/>
        </p:blipFill>
        <p:spPr bwMode="auto">
          <a:xfrm>
            <a:off x="2763210" y="2357790"/>
            <a:ext cx="3686514" cy="15866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Craft of Tequila: How Artisanal Techniques Have Lifted The Category |  Beverage Dynamics">
            <a:extLst>
              <a:ext uri="{FF2B5EF4-FFF2-40B4-BE49-F238E27FC236}">
                <a16:creationId xmlns:a16="http://schemas.microsoft.com/office/drawing/2014/main" id="{F635526B-EE42-9D16-0259-6F5164E38E6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654603" y="3954932"/>
            <a:ext cx="1795120" cy="2804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5901E259-E357-D75A-0AAA-AD6AB43D034A}"/>
              </a:ext>
            </a:extLst>
          </p:cNvPr>
          <p:cNvSpPr txBox="1">
            <a:spLocks/>
          </p:cNvSpPr>
          <p:nvPr/>
        </p:nvSpPr>
        <p:spPr>
          <a:xfrm>
            <a:off x="7111488" y="549804"/>
            <a:ext cx="3686514" cy="23112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900" b="0" i="0" kern="1200" cap="all" spc="160" baseline="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2C130F"/>
                </a:solidFill>
                <a:cs typeface="Calibri" panose="020F0502020204030204" pitchFamily="34" charset="0"/>
              </a:rPr>
              <a:t>ABOUT TEQUILA</a:t>
            </a:r>
            <a:endParaRPr lang="en-GB" dirty="0">
              <a:solidFill>
                <a:srgbClr val="2C130F"/>
              </a:solidFill>
              <a:cs typeface="Calibri" panose="020F0502020204030204" pitchFamily="34" charset="0"/>
            </a:endParaRPr>
          </a:p>
        </p:txBody>
      </p:sp>
      <p:sp>
        <p:nvSpPr>
          <p:cNvPr id="6" name="Slide Number Placeholder 5">
            <a:extLst>
              <a:ext uri="{FF2B5EF4-FFF2-40B4-BE49-F238E27FC236}">
                <a16:creationId xmlns:a16="http://schemas.microsoft.com/office/drawing/2014/main" id="{201D0CC2-B2B5-390A-622D-3AD355EC984D}"/>
              </a:ext>
            </a:extLst>
          </p:cNvPr>
          <p:cNvSpPr>
            <a:spLocks noGrp="1"/>
          </p:cNvSpPr>
          <p:nvPr>
            <p:ph type="sldNum" sz="quarter" idx="12"/>
          </p:nvPr>
        </p:nvSpPr>
        <p:spPr/>
        <p:txBody>
          <a:bodyPr/>
          <a:lstStyle/>
          <a:p>
            <a:fld id="{EC2BA164-C558-41F0-AB23-F9F2BA89333E}" type="slidenum">
              <a:rPr lang="en-US" i="0" smtClean="0">
                <a:solidFill>
                  <a:schemeClr val="bg1"/>
                </a:solidFill>
                <a:latin typeface="Century Gothic" panose="020B0502020202020204" pitchFamily="34" charset="0"/>
              </a:rPr>
              <a:t>2</a:t>
            </a:fld>
            <a:endParaRPr lang="en-US" i="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7F1B2EF-F3DB-714C-8E65-808861C66BC6}"/>
              </a:ext>
            </a:extLst>
          </p:cNvPr>
          <p:cNvSpPr txBox="1"/>
          <p:nvPr/>
        </p:nvSpPr>
        <p:spPr>
          <a:xfrm>
            <a:off x="-471022" y="2258373"/>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cxnSp>
        <p:nvCxnSpPr>
          <p:cNvPr id="11" name="Straight Connector 10">
            <a:extLst>
              <a:ext uri="{FF2B5EF4-FFF2-40B4-BE49-F238E27FC236}">
                <a16:creationId xmlns:a16="http://schemas.microsoft.com/office/drawing/2014/main" id="{C0F3F3E4-B43A-D4E9-0AB3-C6CC06128AC9}"/>
              </a:ext>
            </a:extLst>
          </p:cNvPr>
          <p:cNvCxnSpPr>
            <a:cxnSpLocks/>
          </p:cNvCxnSpPr>
          <p:nvPr/>
        </p:nvCxnSpPr>
        <p:spPr>
          <a:xfrm flipH="1">
            <a:off x="3173410" y="2368287"/>
            <a:ext cx="32827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9824BC-8E78-7491-081B-DCFE2F22D258}"/>
              </a:ext>
            </a:extLst>
          </p:cNvPr>
          <p:cNvCxnSpPr>
            <a:cxnSpLocks/>
          </p:cNvCxnSpPr>
          <p:nvPr/>
        </p:nvCxnSpPr>
        <p:spPr>
          <a:xfrm flipH="1" flipV="1">
            <a:off x="428" y="3944435"/>
            <a:ext cx="6455765" cy="10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960C37-9F41-B29C-6403-84FBC070E307}"/>
              </a:ext>
            </a:extLst>
          </p:cNvPr>
          <p:cNvCxnSpPr>
            <a:cxnSpLocks/>
          </p:cNvCxnSpPr>
          <p:nvPr/>
        </p:nvCxnSpPr>
        <p:spPr>
          <a:xfrm>
            <a:off x="4644248" y="3944435"/>
            <a:ext cx="0" cy="2804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B09BBA-9D9B-0867-8A76-7C16CA112BA3}"/>
              </a:ext>
            </a:extLst>
          </p:cNvPr>
          <p:cNvCxnSpPr>
            <a:cxnSpLocks/>
          </p:cNvCxnSpPr>
          <p:nvPr/>
        </p:nvCxnSpPr>
        <p:spPr>
          <a:xfrm>
            <a:off x="3173410" y="241"/>
            <a:ext cx="0" cy="39441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2F2FE-5A88-E1E9-34C3-7126831A9DC4}"/>
              </a:ext>
            </a:extLst>
          </p:cNvPr>
          <p:cNvSpPr txBox="1"/>
          <p:nvPr/>
        </p:nvSpPr>
        <p:spPr>
          <a:xfrm>
            <a:off x="9493385" y="6275094"/>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sp>
        <p:nvSpPr>
          <p:cNvPr id="28" name="Footer Placeholder 3">
            <a:extLst>
              <a:ext uri="{FF2B5EF4-FFF2-40B4-BE49-F238E27FC236}">
                <a16:creationId xmlns:a16="http://schemas.microsoft.com/office/drawing/2014/main" id="{D1D7E17A-46A5-0778-6026-29CDB1F0AD8C}"/>
              </a:ext>
            </a:extLst>
          </p:cNvPr>
          <p:cNvSpPr>
            <a:spLocks noGrp="1"/>
          </p:cNvSpPr>
          <p:nvPr>
            <p:ph type="ftr" sz="quarter" idx="13"/>
          </p:nvPr>
        </p:nvSpPr>
        <p:spPr>
          <a:xfrm>
            <a:off x="1610418" y="6330397"/>
            <a:ext cx="3469654" cy="152989"/>
          </a:xfrm>
        </p:spPr>
        <p:txBody>
          <a:bodyPr/>
          <a:lstStyle/>
          <a:p>
            <a:pPr defTabSz="914358">
              <a:defRPr/>
            </a:pPr>
            <a:r>
              <a:rPr lang="en-US" sz="950" spc="5" dirty="0">
                <a:solidFill>
                  <a:schemeClr val="bg1"/>
                </a:solidFill>
                <a:latin typeface="Century Gothic" panose="020B0502020202020204" pitchFamily="34" charset="0"/>
                <a:cs typeface="Calibri" panose="020F0502020204030204" pitchFamily="34" charset="0"/>
              </a:rPr>
              <a:t>Tequila Brand Ambassador Training</a:t>
            </a:r>
          </a:p>
        </p:txBody>
      </p:sp>
    </p:spTree>
    <p:extLst>
      <p:ext uri="{BB962C8B-B14F-4D97-AF65-F5344CB8AC3E}">
        <p14:creationId xmlns:p14="http://schemas.microsoft.com/office/powerpoint/2010/main" val="48215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AB095DE1-E073-A488-7D3B-A57DCE606DD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088455">
            <a:off x="10471715" y="5517484"/>
            <a:ext cx="2676568" cy="2676568"/>
          </a:xfrm>
          <a:prstGeom prst="rect">
            <a:avLst/>
          </a:prstGeom>
        </p:spPr>
      </p:pic>
      <p:sp>
        <p:nvSpPr>
          <p:cNvPr id="7" name="Text Placeholder 4">
            <a:extLst>
              <a:ext uri="{FF2B5EF4-FFF2-40B4-BE49-F238E27FC236}">
                <a16:creationId xmlns:a16="http://schemas.microsoft.com/office/drawing/2014/main" id="{DDE6F1A9-034F-47AF-DE5A-C3967045AF8C}"/>
              </a:ext>
            </a:extLst>
          </p:cNvPr>
          <p:cNvSpPr>
            <a:spLocks noGrp="1"/>
          </p:cNvSpPr>
          <p:nvPr>
            <p:ph type="body" sz="quarter" idx="14"/>
          </p:nvPr>
        </p:nvSpPr>
        <p:spPr>
          <a:xfrm>
            <a:off x="587763" y="572662"/>
            <a:ext cx="3686514" cy="231124"/>
          </a:xfrm>
        </p:spPr>
        <p:txBody>
          <a:bodyPr>
            <a:normAutofit fontScale="25000" lnSpcReduction="20000"/>
          </a:bodyPr>
          <a:lstStyle/>
          <a:p>
            <a:r>
              <a:rPr lang="en-US" dirty="0">
                <a:solidFill>
                  <a:schemeClr val="bg1"/>
                </a:solidFill>
                <a:latin typeface="Century Gothic" panose="020B0502020202020204" pitchFamily="34" charset="0"/>
                <a:cs typeface="Calibri" panose="020F0502020204030204" pitchFamily="34" charset="0"/>
              </a:rPr>
              <a:t>ABOUT TEQUILLA</a:t>
            </a:r>
            <a:endParaRPr lang="en-GB" dirty="0">
              <a:solidFill>
                <a:schemeClr val="bg1"/>
              </a:solidFill>
              <a:latin typeface="Century Gothic" panose="020B0502020202020204" pitchFamily="34" charset="0"/>
              <a:cs typeface="Calibri" panose="020F0502020204030204" pitchFamily="34" charset="0"/>
            </a:endParaRPr>
          </a:p>
        </p:txBody>
      </p:sp>
      <p:sp>
        <p:nvSpPr>
          <p:cNvPr id="8" name="Title 1">
            <a:extLst>
              <a:ext uri="{FF2B5EF4-FFF2-40B4-BE49-F238E27FC236}">
                <a16:creationId xmlns:a16="http://schemas.microsoft.com/office/drawing/2014/main" id="{74B8F173-F658-73D6-213B-3658CBE5CE6D}"/>
              </a:ext>
            </a:extLst>
          </p:cNvPr>
          <p:cNvSpPr txBox="1">
            <a:spLocks/>
          </p:cNvSpPr>
          <p:nvPr/>
        </p:nvSpPr>
        <p:spPr>
          <a:xfrm>
            <a:off x="7103992" y="1007973"/>
            <a:ext cx="7281951" cy="1469922"/>
          </a:xfrm>
          <a:prstGeom prst="rect">
            <a:avLst/>
          </a:prstGeom>
        </p:spPr>
        <p:txBody>
          <a:bodyPr vert="horz" lIns="0" tIns="0" rIns="0" bIns="0" rtlCol="0" anchor="t">
            <a:no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3000" b="0" i="0" kern="120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C130F"/>
                </a:solidFill>
                <a:cs typeface="Calibri" panose="020F0502020204030204" pitchFamily="34" charset="0"/>
              </a:rPr>
              <a:t>Who was </a:t>
            </a:r>
            <a:r>
              <a:rPr lang="en-US" sz="3200" i="1" dirty="0">
                <a:solidFill>
                  <a:srgbClr val="2C130F"/>
                </a:solidFill>
                <a:latin typeface="Times New Roman" panose="02020603050405020304" pitchFamily="18" charset="0"/>
                <a:cs typeface="Times New Roman" panose="02020603050405020304" pitchFamily="18" charset="0"/>
              </a:rPr>
              <a:t>Don Julio?</a:t>
            </a:r>
          </a:p>
        </p:txBody>
      </p:sp>
      <p:sp>
        <p:nvSpPr>
          <p:cNvPr id="2" name="TextBox 1">
            <a:extLst>
              <a:ext uri="{FF2B5EF4-FFF2-40B4-BE49-F238E27FC236}">
                <a16:creationId xmlns:a16="http://schemas.microsoft.com/office/drawing/2014/main" id="{723499D7-6026-8916-A773-3CAC7ECF0544}"/>
              </a:ext>
            </a:extLst>
          </p:cNvPr>
          <p:cNvSpPr txBox="1"/>
          <p:nvPr/>
        </p:nvSpPr>
        <p:spPr>
          <a:xfrm>
            <a:off x="7437769" y="-446018"/>
            <a:ext cx="0" cy="0"/>
          </a:xfrm>
          <a:prstGeom prst="rect">
            <a:avLst/>
          </a:prstGeom>
          <a:noFill/>
        </p:spPr>
        <p:txBody>
          <a:bodyPr wrap="none" lIns="0" tIns="0" rIns="0" bIns="0" rtlCol="0">
            <a:noAutofit/>
          </a:bodyPr>
          <a:lstStyle/>
          <a:p>
            <a:pPr>
              <a:lnSpc>
                <a:spcPct val="90000"/>
              </a:lnSpc>
              <a:spcAft>
                <a:spcPts val="1000"/>
              </a:spcAft>
            </a:pPr>
            <a:endParaRPr lang="en-GB" sz="3000" dirty="0"/>
          </a:p>
        </p:txBody>
      </p:sp>
      <p:sp>
        <p:nvSpPr>
          <p:cNvPr id="4" name="Google Shape;118;p7">
            <a:extLst>
              <a:ext uri="{FF2B5EF4-FFF2-40B4-BE49-F238E27FC236}">
                <a16:creationId xmlns:a16="http://schemas.microsoft.com/office/drawing/2014/main" id="{D0800011-4739-EF5B-9031-5ADAAA346750}"/>
              </a:ext>
            </a:extLst>
          </p:cNvPr>
          <p:cNvSpPr txBox="1">
            <a:spLocks/>
          </p:cNvSpPr>
          <p:nvPr/>
        </p:nvSpPr>
        <p:spPr>
          <a:xfrm>
            <a:off x="7111489" y="1996734"/>
            <a:ext cx="4536757" cy="4122859"/>
          </a:xfrm>
          <a:prstGeom prst="rect">
            <a:avLst/>
          </a:prstGeom>
        </p:spPr>
        <p:txBody>
          <a:bodyPr vert="horz" wrap="square" lIns="0" tIns="14604" rIns="0" bIns="0" rtlCol="0">
            <a:spAutoFit/>
          </a:bodyPr>
          <a:lstStyle>
            <a:defPPr>
              <a:defRPr lang="en-US"/>
            </a:defPPr>
            <a:lvl1pPr>
              <a:defRPr spc="-5">
                <a:latin typeface="Ariata Display"/>
                <a:cs typeface="Ariata Display"/>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sz="1600" dirty="0">
                <a:latin typeface="Century Gothic" panose="020B0502020202020204" pitchFamily="34" charset="0"/>
              </a:rPr>
              <a:t>Julio Gonzalez was born on January 10. 1925, in </a:t>
            </a:r>
            <a:r>
              <a:rPr lang="en-US" sz="1600" dirty="0" err="1">
                <a:latin typeface="Century Gothic" panose="020B0502020202020204" pitchFamily="34" charset="0"/>
              </a:rPr>
              <a:t>Atotonilco</a:t>
            </a:r>
            <a:r>
              <a:rPr lang="en-US" sz="1600" dirty="0">
                <a:latin typeface="Century Gothic" panose="020B0502020202020204" pitchFamily="34" charset="0"/>
              </a:rPr>
              <a:t>, Jalisco. In 1942 he started a tequila distillery which would later be known as "La Primavera”. </a:t>
            </a: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In his relentless and obsessive quest of making exceptional tequila – one that would define the category and what the best tequila in Mexico should be – Julio Gonzalez had become Don Julio, a figurehead of tequila and an icon of Mexico. He spent nearly 45 years Improving his craft and In 1987, his Tequila was branded “</a:t>
            </a:r>
            <a:r>
              <a:rPr lang="en-US" sz="1600" dirty="0" err="1">
                <a:latin typeface="Century Gothic" panose="020B0502020202020204" pitchFamily="34" charset="0"/>
              </a:rPr>
              <a:t>Reserva</a:t>
            </a:r>
            <a:r>
              <a:rPr lang="en-US" sz="1600" dirty="0">
                <a:latin typeface="Century Gothic" panose="020B0502020202020204" pitchFamily="34" charset="0"/>
              </a:rPr>
              <a:t> de Don Julio” with the launch of Reposado.</a:t>
            </a:r>
          </a:p>
        </p:txBody>
      </p:sp>
      <p:pic>
        <p:nvPicPr>
          <p:cNvPr id="21" name="Graphic 20">
            <a:extLst>
              <a:ext uri="{FF2B5EF4-FFF2-40B4-BE49-F238E27FC236}">
                <a16:creationId xmlns:a16="http://schemas.microsoft.com/office/drawing/2014/main" id="{C4330166-54AE-828E-85B7-DC5652089C1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001" y="6337597"/>
            <a:ext cx="629956" cy="133865"/>
          </a:xfrm>
          <a:prstGeom prst="rect">
            <a:avLst/>
          </a:prstGeom>
        </p:spPr>
      </p:pic>
      <p:sp>
        <p:nvSpPr>
          <p:cNvPr id="3" name="Text Placeholder 4">
            <a:extLst>
              <a:ext uri="{FF2B5EF4-FFF2-40B4-BE49-F238E27FC236}">
                <a16:creationId xmlns:a16="http://schemas.microsoft.com/office/drawing/2014/main" id="{5901E259-E357-D75A-0AAA-AD6AB43D034A}"/>
              </a:ext>
            </a:extLst>
          </p:cNvPr>
          <p:cNvSpPr txBox="1">
            <a:spLocks/>
          </p:cNvSpPr>
          <p:nvPr/>
        </p:nvSpPr>
        <p:spPr>
          <a:xfrm>
            <a:off x="7111488" y="549804"/>
            <a:ext cx="3686514" cy="23112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000"/>
              </a:spcAft>
              <a:buFont typeface="Arial" panose="020B0604020202020204" pitchFamily="34" charset="0"/>
              <a:buNone/>
              <a:defRPr sz="900" b="0" i="0" kern="1200" cap="all" spc="160" baseline="0">
                <a:solidFill>
                  <a:schemeClr val="tx1"/>
                </a:solidFill>
                <a:latin typeface="Century Gothic" panose="020B0502020202020204" pitchFamily="34" charset="0"/>
                <a:ea typeface="+mn-ea"/>
                <a:cs typeface="+mn-cs"/>
              </a:defRPr>
            </a:lvl1pPr>
            <a:lvl2pPr marL="0" indent="0" algn="l" defTabSz="914377" rtl="0" eaLnBrk="1" latinLnBrk="0" hangingPunct="1">
              <a:lnSpc>
                <a:spcPct val="90000"/>
              </a:lnSpc>
              <a:spcBef>
                <a:spcPts val="0"/>
              </a:spcBef>
              <a:spcAft>
                <a:spcPts val="500"/>
              </a:spcAft>
              <a:buFont typeface="Arial" panose="020B0604020202020204" pitchFamily="34" charset="0"/>
              <a:buNone/>
              <a:defRPr sz="1500" b="0" i="0" kern="1200">
                <a:solidFill>
                  <a:schemeClr val="tx1"/>
                </a:solidFill>
                <a:latin typeface="Century Gothic" panose="020B0502020202020204" pitchFamily="34" charset="0"/>
                <a:ea typeface="+mn-ea"/>
                <a:cs typeface="+mn-cs"/>
              </a:defRPr>
            </a:lvl2pPr>
            <a:lvl3pPr marL="18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3pPr>
            <a:lvl4pPr marL="36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4pPr>
            <a:lvl5pPr marL="540000" indent="-180000" algn="l" defTabSz="914377" rtl="0" eaLnBrk="1" latinLnBrk="0" hangingPunct="1">
              <a:lnSpc>
                <a:spcPct val="90000"/>
              </a:lnSpc>
              <a:spcBef>
                <a:spcPts val="500"/>
              </a:spcBef>
              <a:spcAft>
                <a:spcPts val="500"/>
              </a:spcAft>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srgbClr val="2C130F"/>
                </a:solidFill>
                <a:cs typeface="Calibri" panose="020F0502020204030204" pitchFamily="34" charset="0"/>
              </a:rPr>
              <a:t>ABOUT the brand</a:t>
            </a:r>
            <a:endParaRPr lang="en-GB" dirty="0">
              <a:solidFill>
                <a:srgbClr val="2C130F"/>
              </a:solidFill>
              <a:cs typeface="Calibri" panose="020F0502020204030204" pitchFamily="34" charset="0"/>
            </a:endParaRPr>
          </a:p>
        </p:txBody>
      </p:sp>
      <p:sp>
        <p:nvSpPr>
          <p:cNvPr id="6" name="Slide Number Placeholder 5">
            <a:extLst>
              <a:ext uri="{FF2B5EF4-FFF2-40B4-BE49-F238E27FC236}">
                <a16:creationId xmlns:a16="http://schemas.microsoft.com/office/drawing/2014/main" id="{201D0CC2-B2B5-390A-622D-3AD355EC984D}"/>
              </a:ext>
            </a:extLst>
          </p:cNvPr>
          <p:cNvSpPr>
            <a:spLocks noGrp="1"/>
          </p:cNvSpPr>
          <p:nvPr>
            <p:ph type="sldNum" sz="quarter" idx="12"/>
          </p:nvPr>
        </p:nvSpPr>
        <p:spPr/>
        <p:txBody>
          <a:bodyPr/>
          <a:lstStyle/>
          <a:p>
            <a:fld id="{EC2BA164-C558-41F0-AB23-F9F2BA89333E}" type="slidenum">
              <a:rPr lang="en-US" i="0" smtClean="0">
                <a:solidFill>
                  <a:schemeClr val="bg1"/>
                </a:solidFill>
                <a:latin typeface="Century Gothic" panose="020B0502020202020204" pitchFamily="34" charset="0"/>
              </a:rPr>
              <a:t>3</a:t>
            </a:fld>
            <a:endParaRPr lang="en-US" i="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C7F1B2EF-F3DB-714C-8E65-808861C66BC6}"/>
              </a:ext>
            </a:extLst>
          </p:cNvPr>
          <p:cNvSpPr txBox="1"/>
          <p:nvPr/>
        </p:nvSpPr>
        <p:spPr>
          <a:xfrm>
            <a:off x="-471022" y="2258373"/>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cxnSp>
        <p:nvCxnSpPr>
          <p:cNvPr id="12" name="Straight Connector 11">
            <a:extLst>
              <a:ext uri="{FF2B5EF4-FFF2-40B4-BE49-F238E27FC236}">
                <a16:creationId xmlns:a16="http://schemas.microsoft.com/office/drawing/2014/main" id="{169824BC-8E78-7491-081B-DCFE2F22D258}"/>
              </a:ext>
            </a:extLst>
          </p:cNvPr>
          <p:cNvCxnSpPr>
            <a:cxnSpLocks/>
          </p:cNvCxnSpPr>
          <p:nvPr/>
        </p:nvCxnSpPr>
        <p:spPr>
          <a:xfrm flipH="1" flipV="1">
            <a:off x="428" y="3944435"/>
            <a:ext cx="6455765" cy="104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960C37-9F41-B29C-6403-84FBC070E307}"/>
              </a:ext>
            </a:extLst>
          </p:cNvPr>
          <p:cNvCxnSpPr>
            <a:cxnSpLocks/>
          </p:cNvCxnSpPr>
          <p:nvPr/>
        </p:nvCxnSpPr>
        <p:spPr>
          <a:xfrm>
            <a:off x="4644248" y="3944435"/>
            <a:ext cx="0" cy="2804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B09BBA-9D9B-0867-8A76-7C16CA112BA3}"/>
              </a:ext>
            </a:extLst>
          </p:cNvPr>
          <p:cNvCxnSpPr>
            <a:cxnSpLocks/>
          </p:cNvCxnSpPr>
          <p:nvPr/>
        </p:nvCxnSpPr>
        <p:spPr>
          <a:xfrm>
            <a:off x="3173410" y="241"/>
            <a:ext cx="0" cy="39441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2F2FE-5A88-E1E9-34C3-7126831A9DC4}"/>
              </a:ext>
            </a:extLst>
          </p:cNvPr>
          <p:cNvSpPr txBox="1"/>
          <p:nvPr/>
        </p:nvSpPr>
        <p:spPr>
          <a:xfrm>
            <a:off x="9493385" y="6275094"/>
            <a:ext cx="0" cy="0"/>
          </a:xfrm>
          <a:prstGeom prst="rect">
            <a:avLst/>
          </a:prstGeom>
          <a:noFill/>
        </p:spPr>
        <p:txBody>
          <a:bodyPr wrap="none" lIns="0" tIns="0" rIns="0" bIns="0" rtlCol="0">
            <a:noAutofit/>
          </a:bodyPr>
          <a:lstStyle/>
          <a:p>
            <a:pPr>
              <a:lnSpc>
                <a:spcPct val="90000"/>
              </a:lnSpc>
              <a:spcAft>
                <a:spcPts val="1000"/>
              </a:spcAft>
            </a:pPr>
            <a:endParaRPr lang="en-US" sz="3000" dirty="0"/>
          </a:p>
        </p:txBody>
      </p:sp>
      <p:sp>
        <p:nvSpPr>
          <p:cNvPr id="28" name="Footer Placeholder 3">
            <a:extLst>
              <a:ext uri="{FF2B5EF4-FFF2-40B4-BE49-F238E27FC236}">
                <a16:creationId xmlns:a16="http://schemas.microsoft.com/office/drawing/2014/main" id="{D1D7E17A-46A5-0778-6026-29CDB1F0AD8C}"/>
              </a:ext>
            </a:extLst>
          </p:cNvPr>
          <p:cNvSpPr>
            <a:spLocks noGrp="1"/>
          </p:cNvSpPr>
          <p:nvPr>
            <p:ph type="ftr" sz="quarter" idx="13"/>
          </p:nvPr>
        </p:nvSpPr>
        <p:spPr>
          <a:xfrm>
            <a:off x="1610418" y="6330397"/>
            <a:ext cx="3469654" cy="152989"/>
          </a:xfrm>
        </p:spPr>
        <p:txBody>
          <a:bodyPr/>
          <a:lstStyle/>
          <a:p>
            <a:pPr defTabSz="914358">
              <a:defRPr/>
            </a:pPr>
            <a:r>
              <a:rPr lang="en-US" sz="950" spc="5" dirty="0">
                <a:solidFill>
                  <a:schemeClr val="bg1"/>
                </a:solidFill>
                <a:latin typeface="Century Gothic" panose="020B0502020202020204" pitchFamily="34" charset="0"/>
                <a:cs typeface="Calibri" panose="020F0502020204030204" pitchFamily="34" charset="0"/>
              </a:rPr>
              <a:t>Tequila Brand Ambassador Training</a:t>
            </a:r>
          </a:p>
        </p:txBody>
      </p:sp>
      <p:pic>
        <p:nvPicPr>
          <p:cNvPr id="13" name="Picture 2" descr="How Don Julio's Ultima Reserva Is A Tribute To Its Legendary Founder">
            <a:extLst>
              <a:ext uri="{FF2B5EF4-FFF2-40B4-BE49-F238E27FC236}">
                <a16:creationId xmlns:a16="http://schemas.microsoft.com/office/drawing/2014/main" id="{5BF4A62C-8542-FDB6-E800-10C5BE3B931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76939" y="3035586"/>
            <a:ext cx="3779424" cy="371363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5" name="object 2">
            <a:extLst>
              <a:ext uri="{FF2B5EF4-FFF2-40B4-BE49-F238E27FC236}">
                <a16:creationId xmlns:a16="http://schemas.microsoft.com/office/drawing/2014/main" id="{5CE4C0B7-71BE-9720-E764-7058CEF731B0}"/>
              </a:ext>
            </a:extLst>
          </p:cNvPr>
          <p:cNvPicPr/>
          <p:nvPr/>
        </p:nvPicPr>
        <p:blipFill rotWithShape="1">
          <a:blip r:embed="rId8" cstate="print">
            <a:extLst>
              <a:ext uri="{28A0092B-C50C-407E-A947-70E740481C1C}">
                <a14:useLocalDpi xmlns:a14="http://schemas.microsoft.com/office/drawing/2010/main"/>
              </a:ext>
            </a:extLst>
          </a:blip>
          <a:srcRect/>
          <a:stretch/>
        </p:blipFill>
        <p:spPr>
          <a:xfrm>
            <a:off x="-1" y="6387"/>
            <a:ext cx="4784032" cy="4131225"/>
          </a:xfrm>
          <a:prstGeom prst="rect">
            <a:avLst/>
          </a:prstGeom>
          <a:ln w="28575">
            <a:solidFill>
              <a:schemeClr val="bg1"/>
            </a:solidFill>
          </a:ln>
        </p:spPr>
      </p:pic>
      <p:pic>
        <p:nvPicPr>
          <p:cNvPr id="15" name="object 3">
            <a:extLst>
              <a:ext uri="{FF2B5EF4-FFF2-40B4-BE49-F238E27FC236}">
                <a16:creationId xmlns:a16="http://schemas.microsoft.com/office/drawing/2014/main" id="{753A3B32-9058-7639-71AC-15F38C79BC96}"/>
              </a:ext>
            </a:extLst>
          </p:cNvPr>
          <p:cNvPicPr/>
          <p:nvPr/>
        </p:nvPicPr>
        <p:blipFill rotWithShape="1">
          <a:blip r:embed="rId9" cstate="print">
            <a:extLst>
              <a:ext uri="{28A0092B-C50C-407E-A947-70E740481C1C}">
                <a14:useLocalDpi xmlns:a14="http://schemas.microsoft.com/office/drawing/2010/main"/>
              </a:ext>
            </a:extLst>
          </a:blip>
          <a:srcRect/>
          <a:stretch/>
        </p:blipFill>
        <p:spPr>
          <a:xfrm>
            <a:off x="3173390" y="6386"/>
            <a:ext cx="3282973" cy="3008207"/>
          </a:xfrm>
          <a:prstGeom prst="rect">
            <a:avLst/>
          </a:prstGeom>
          <a:ln w="28575">
            <a:solidFill>
              <a:schemeClr val="bg1"/>
            </a:solidFill>
          </a:ln>
        </p:spPr>
      </p:pic>
      <p:pic>
        <p:nvPicPr>
          <p:cNvPr id="18" name="Picture 4" descr="1980s Don Julio Reposado Vintage Tequila 750ml, Food &amp; Drinks, Alcoholic  Beverages on Carousell">
            <a:extLst>
              <a:ext uri="{FF2B5EF4-FFF2-40B4-BE49-F238E27FC236}">
                <a16:creationId xmlns:a16="http://schemas.microsoft.com/office/drawing/2014/main" id="{08774186-0E7D-E8CC-EEEC-9802B44682C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0" y="4148110"/>
            <a:ext cx="2672527" cy="260110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6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F58818-F15F-CA44-92D3-8526312BAE20}"/>
              </a:ext>
            </a:extLst>
          </p:cNvPr>
          <p:cNvSpPr/>
          <p:nvPr/>
        </p:nvSpPr>
        <p:spPr>
          <a:xfrm>
            <a:off x="296565" y="6158439"/>
            <a:ext cx="1394758" cy="445786"/>
          </a:xfrm>
          <a:prstGeom prst="rect">
            <a:avLst/>
          </a:prstGeom>
          <a:solidFill>
            <a:srgbClr val="F9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28">
              <a:buClrTx/>
              <a:defRPr/>
            </a:pPr>
            <a:endParaRPr lang="en-US" sz="1500">
              <a:solidFill>
                <a:prstClr val="white"/>
              </a:solidFill>
              <a:latin typeface="Calibri"/>
            </a:endParaRPr>
          </a:p>
        </p:txBody>
      </p:sp>
      <p:sp>
        <p:nvSpPr>
          <p:cNvPr id="19" name="TextBox 18">
            <a:extLst>
              <a:ext uri="{FF2B5EF4-FFF2-40B4-BE49-F238E27FC236}">
                <a16:creationId xmlns:a16="http://schemas.microsoft.com/office/drawing/2014/main" id="{DCDB360A-FD45-A006-730B-C91175C5921E}"/>
              </a:ext>
            </a:extLst>
          </p:cNvPr>
          <p:cNvSpPr txBox="1"/>
          <p:nvPr/>
        </p:nvSpPr>
        <p:spPr>
          <a:xfrm rot="16200000">
            <a:off x="-488070" y="3069403"/>
            <a:ext cx="1236236" cy="194797"/>
          </a:xfrm>
          <a:prstGeom prst="rect">
            <a:avLst/>
          </a:prstGeom>
          <a:noFill/>
        </p:spPr>
        <p:txBody>
          <a:bodyPr wrap="none" rtlCol="0">
            <a:spAutoFit/>
          </a:bodyPr>
          <a:lstStyle/>
          <a:p>
            <a:pPr defTabSz="761928">
              <a:buClrTx/>
              <a:defRPr/>
            </a:pPr>
            <a:r>
              <a:rPr lang="en-US" sz="666">
                <a:solidFill>
                  <a:srgbClr val="463738"/>
                </a:solidFill>
                <a:latin typeface="Ariata Display" panose="0204050309030A020203" pitchFamily="18" charset="77"/>
                <a:ea typeface="+mn-ea"/>
                <a:cs typeface="+mn-cs"/>
              </a:rPr>
              <a:t>TEQUILA DE DON JULIO</a:t>
            </a:r>
          </a:p>
        </p:txBody>
      </p:sp>
      <p:sp>
        <p:nvSpPr>
          <p:cNvPr id="20" name="TextBox 19">
            <a:extLst>
              <a:ext uri="{FF2B5EF4-FFF2-40B4-BE49-F238E27FC236}">
                <a16:creationId xmlns:a16="http://schemas.microsoft.com/office/drawing/2014/main" id="{964CA773-6BE5-36F8-71DC-5AC55B201D45}"/>
              </a:ext>
            </a:extLst>
          </p:cNvPr>
          <p:cNvSpPr txBox="1"/>
          <p:nvPr/>
        </p:nvSpPr>
        <p:spPr>
          <a:xfrm rot="5400000">
            <a:off x="11605738" y="3069403"/>
            <a:ext cx="912429" cy="194797"/>
          </a:xfrm>
          <a:prstGeom prst="rect">
            <a:avLst/>
          </a:prstGeom>
          <a:noFill/>
        </p:spPr>
        <p:txBody>
          <a:bodyPr wrap="none" rtlCol="0">
            <a:spAutoFit/>
          </a:bodyPr>
          <a:lstStyle/>
          <a:p>
            <a:pPr defTabSz="761928">
              <a:buClrTx/>
              <a:defRPr/>
            </a:pPr>
            <a:r>
              <a:rPr lang="en-US" sz="666">
                <a:solidFill>
                  <a:srgbClr val="463738"/>
                </a:solidFill>
                <a:latin typeface="Ariata Display" panose="0204050309030A020203" pitchFamily="18" charset="77"/>
                <a:ea typeface="+mn-ea"/>
                <a:cs typeface="+mn-cs"/>
              </a:rPr>
              <a:t>100% DE AGAVE</a:t>
            </a:r>
          </a:p>
        </p:txBody>
      </p:sp>
      <p:sp>
        <p:nvSpPr>
          <p:cNvPr id="27" name="TextBox 26">
            <a:extLst>
              <a:ext uri="{FF2B5EF4-FFF2-40B4-BE49-F238E27FC236}">
                <a16:creationId xmlns:a16="http://schemas.microsoft.com/office/drawing/2014/main" id="{FA638473-34F2-1B84-117F-D722ECFA70D4}"/>
              </a:ext>
            </a:extLst>
          </p:cNvPr>
          <p:cNvSpPr txBox="1"/>
          <p:nvPr/>
        </p:nvSpPr>
        <p:spPr>
          <a:xfrm>
            <a:off x="498342" y="602857"/>
            <a:ext cx="9636917" cy="523220"/>
          </a:xfrm>
          <a:prstGeom prst="rect">
            <a:avLst/>
          </a:prstGeom>
          <a:noFill/>
        </p:spPr>
        <p:txBody>
          <a:bodyPr wrap="square" rtlCol="0">
            <a:spAutoFit/>
          </a:bodyPr>
          <a:lstStyle/>
          <a:p>
            <a:pPr defTabSz="761928">
              <a:buClrTx/>
              <a:defRPr/>
            </a:pPr>
            <a:r>
              <a:rPr lang="en-GB" sz="2800" dirty="0">
                <a:solidFill>
                  <a:srgbClr val="2C130F"/>
                </a:solidFill>
                <a:latin typeface="Century Gothic" panose="020B0502020202020204" pitchFamily="34" charset="0"/>
                <a:cs typeface="Calibri" panose="020F0502020204030204" pitchFamily="34" charset="0"/>
              </a:rPr>
              <a:t>We have a  category defining core portfolio of firsts</a:t>
            </a:r>
          </a:p>
        </p:txBody>
      </p:sp>
      <p:pic>
        <p:nvPicPr>
          <p:cNvPr id="30" name="Picture 29">
            <a:extLst>
              <a:ext uri="{FF2B5EF4-FFF2-40B4-BE49-F238E27FC236}">
                <a16:creationId xmlns:a16="http://schemas.microsoft.com/office/drawing/2014/main" id="{D1179A76-B5CF-BE42-6185-A867858E3165}"/>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a:off x="11442245" y="384368"/>
            <a:ext cx="355736" cy="331733"/>
          </a:xfrm>
          <a:prstGeom prst="rect">
            <a:avLst/>
          </a:prstGeom>
        </p:spPr>
      </p:pic>
      <p:sp>
        <p:nvSpPr>
          <p:cNvPr id="34" name="TextBox 33">
            <a:extLst>
              <a:ext uri="{FF2B5EF4-FFF2-40B4-BE49-F238E27FC236}">
                <a16:creationId xmlns:a16="http://schemas.microsoft.com/office/drawing/2014/main" id="{50C19997-6049-BEF9-1B73-59E450EC4D9D}"/>
              </a:ext>
            </a:extLst>
          </p:cNvPr>
          <p:cNvSpPr txBox="1"/>
          <p:nvPr/>
        </p:nvSpPr>
        <p:spPr>
          <a:xfrm>
            <a:off x="8536812" y="1162532"/>
            <a:ext cx="184731" cy="323165"/>
          </a:xfrm>
          <a:prstGeom prst="rect">
            <a:avLst/>
          </a:prstGeom>
          <a:noFill/>
        </p:spPr>
        <p:txBody>
          <a:bodyPr wrap="none" rtlCol="0">
            <a:spAutoFit/>
          </a:bodyPr>
          <a:lstStyle/>
          <a:p>
            <a:pPr defTabSz="761928">
              <a:buClrTx/>
              <a:defRPr/>
            </a:pPr>
            <a:endParaRPr lang="en-US" sz="1500">
              <a:solidFill>
                <a:sysClr val="windowText" lastClr="000000"/>
              </a:solidFill>
              <a:latin typeface="Calibri"/>
              <a:ea typeface="+mn-ea"/>
              <a:cs typeface="+mn-cs"/>
            </a:endParaRPr>
          </a:p>
        </p:txBody>
      </p:sp>
      <p:grpSp>
        <p:nvGrpSpPr>
          <p:cNvPr id="9" name="Group 8">
            <a:extLst>
              <a:ext uri="{FF2B5EF4-FFF2-40B4-BE49-F238E27FC236}">
                <a16:creationId xmlns:a16="http://schemas.microsoft.com/office/drawing/2014/main" id="{DC499BF0-295D-266F-41CD-1FB37C2D5677}"/>
              </a:ext>
            </a:extLst>
          </p:cNvPr>
          <p:cNvGrpSpPr/>
          <p:nvPr/>
        </p:nvGrpSpPr>
        <p:grpSpPr>
          <a:xfrm>
            <a:off x="2006642" y="1848788"/>
            <a:ext cx="2269882" cy="4124122"/>
            <a:chOff x="3253939" y="2359184"/>
            <a:chExt cx="2724049" cy="4949294"/>
          </a:xfrm>
        </p:grpSpPr>
        <p:sp>
          <p:nvSpPr>
            <p:cNvPr id="25" name="object 15">
              <a:extLst>
                <a:ext uri="{FF2B5EF4-FFF2-40B4-BE49-F238E27FC236}">
                  <a16:creationId xmlns:a16="http://schemas.microsoft.com/office/drawing/2014/main" id="{D65B85C6-0454-D6C5-51B6-3250BB99FB28}"/>
                </a:ext>
              </a:extLst>
            </p:cNvPr>
            <p:cNvSpPr txBox="1"/>
            <p:nvPr/>
          </p:nvSpPr>
          <p:spPr>
            <a:xfrm>
              <a:off x="3544024" y="5735278"/>
              <a:ext cx="2214016"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dirty="0">
                  <a:solidFill>
                    <a:srgbClr val="463738"/>
                  </a:solidFill>
                  <a:latin typeface="Ariata Display" panose="0204050309030A020203" pitchFamily="18" charset="77"/>
                  <a:ea typeface="+mn-ea"/>
                  <a:cs typeface="Don Julio"/>
                </a:rPr>
                <a:t>REPOSADO</a:t>
              </a:r>
              <a:endParaRPr sz="1666" b="1" dirty="0">
                <a:solidFill>
                  <a:srgbClr val="463738"/>
                </a:solidFill>
                <a:latin typeface="Ariata Display" panose="0204050309030A020203" pitchFamily="18" charset="77"/>
                <a:ea typeface="+mn-ea"/>
                <a:cs typeface="Don Julio"/>
              </a:endParaRPr>
            </a:p>
          </p:txBody>
        </p:sp>
        <p:grpSp>
          <p:nvGrpSpPr>
            <p:cNvPr id="2" name="Group 1">
              <a:extLst>
                <a:ext uri="{FF2B5EF4-FFF2-40B4-BE49-F238E27FC236}">
                  <a16:creationId xmlns:a16="http://schemas.microsoft.com/office/drawing/2014/main" id="{7DD78F55-B7B2-C0EA-478C-8BCD01E13D02}"/>
                </a:ext>
              </a:extLst>
            </p:cNvPr>
            <p:cNvGrpSpPr/>
            <p:nvPr/>
          </p:nvGrpSpPr>
          <p:grpSpPr>
            <a:xfrm>
              <a:off x="3253939" y="2359184"/>
              <a:ext cx="2635653" cy="3320254"/>
              <a:chOff x="3253939" y="2359184"/>
              <a:chExt cx="2635653" cy="3320254"/>
            </a:xfrm>
          </p:grpSpPr>
          <p:pic>
            <p:nvPicPr>
              <p:cNvPr id="52" name="Picture 51">
                <a:extLst>
                  <a:ext uri="{FF2B5EF4-FFF2-40B4-BE49-F238E27FC236}">
                    <a16:creationId xmlns:a16="http://schemas.microsoft.com/office/drawing/2014/main" id="{C5EE39F9-0F3A-C475-3F5A-7A436A700898}"/>
                  </a:ext>
                </a:extLst>
              </p:cNvPr>
              <p:cNvPicPr>
                <a:picLocks noChangeAspect="1"/>
              </p:cNvPicPr>
              <p:nvPr/>
            </p:nvPicPr>
            <p:blipFill>
              <a:blip r:embed="rId4"/>
              <a:stretch>
                <a:fillRect/>
              </a:stretch>
            </p:blipFill>
            <p:spPr>
              <a:xfrm>
                <a:off x="3277565" y="2592616"/>
                <a:ext cx="2588400" cy="2611249"/>
              </a:xfrm>
              <a:prstGeom prst="rect">
                <a:avLst/>
              </a:prstGeom>
            </p:spPr>
          </p:pic>
          <p:pic>
            <p:nvPicPr>
              <p:cNvPr id="33" name="object 22">
                <a:extLst>
                  <a:ext uri="{FF2B5EF4-FFF2-40B4-BE49-F238E27FC236}">
                    <a16:creationId xmlns:a16="http://schemas.microsoft.com/office/drawing/2014/main" id="{A814351E-5477-F79A-EC52-0B5973C87886}"/>
                  </a:ext>
                </a:extLst>
              </p:cNvPr>
              <p:cNvPicPr/>
              <p:nvPr/>
            </p:nvPicPr>
            <p:blipFill>
              <a:blip r:embed="rId5" cstate="print"/>
              <a:stretch>
                <a:fillRect/>
              </a:stretch>
            </p:blipFill>
            <p:spPr>
              <a:xfrm>
                <a:off x="3253939" y="2359184"/>
                <a:ext cx="2635653" cy="3320254"/>
              </a:xfrm>
              <a:prstGeom prst="rect">
                <a:avLst/>
              </a:prstGeom>
            </p:spPr>
          </p:pic>
        </p:grpSp>
        <p:sp>
          <p:nvSpPr>
            <p:cNvPr id="31" name="TextBox 30">
              <a:extLst>
                <a:ext uri="{FF2B5EF4-FFF2-40B4-BE49-F238E27FC236}">
                  <a16:creationId xmlns:a16="http://schemas.microsoft.com/office/drawing/2014/main" id="{A70DB7B2-5BFB-6230-FCB2-BE879F3869A6}"/>
                </a:ext>
              </a:extLst>
            </p:cNvPr>
            <p:cNvSpPr txBox="1"/>
            <p:nvPr/>
          </p:nvSpPr>
          <p:spPr>
            <a:xfrm>
              <a:off x="3324078" y="6335528"/>
              <a:ext cx="2653910"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1987</a:t>
              </a:r>
              <a:endParaRPr lang="en-US" sz="1167" b="1" kern="1200" dirty="0">
                <a:solidFill>
                  <a:srgbClr val="2C130F"/>
                </a:solidFill>
                <a:latin typeface="Ariata Display" panose="0204050309030A020203" pitchFamily="18" charset="77"/>
                <a:ea typeface="+mn-ea"/>
              </a:endParaRPr>
            </a:p>
            <a:p>
              <a:pPr algn="ctr" defTabSz="554492">
                <a:defRPr/>
              </a:pPr>
              <a:r>
                <a:rPr lang="en-US" sz="1167" dirty="0">
                  <a:solidFill>
                    <a:srgbClr val="2C130F"/>
                  </a:solidFill>
                  <a:latin typeface="Ariata Display" panose="0204050309030A020203" pitchFamily="18" charset="77"/>
                  <a:ea typeface="+mn-ea"/>
                </a:rPr>
                <a:t> The world´s first luxury tequila, smooth and mellow aged for 8 months</a:t>
              </a:r>
            </a:p>
          </p:txBody>
        </p:sp>
      </p:grpSp>
      <p:grpSp>
        <p:nvGrpSpPr>
          <p:cNvPr id="10" name="Group 9">
            <a:extLst>
              <a:ext uri="{FF2B5EF4-FFF2-40B4-BE49-F238E27FC236}">
                <a16:creationId xmlns:a16="http://schemas.microsoft.com/office/drawing/2014/main" id="{DC1FFD70-715B-83BB-FC8A-CA4D3379ACE5}"/>
              </a:ext>
            </a:extLst>
          </p:cNvPr>
          <p:cNvGrpSpPr/>
          <p:nvPr/>
        </p:nvGrpSpPr>
        <p:grpSpPr>
          <a:xfrm>
            <a:off x="4797017" y="2000198"/>
            <a:ext cx="2623336" cy="3960401"/>
            <a:chOff x="5928288" y="2554320"/>
            <a:chExt cx="3148224" cy="4752815"/>
          </a:xfrm>
        </p:grpSpPr>
        <p:sp>
          <p:nvSpPr>
            <p:cNvPr id="28" name="object 19">
              <a:extLst>
                <a:ext uri="{FF2B5EF4-FFF2-40B4-BE49-F238E27FC236}">
                  <a16:creationId xmlns:a16="http://schemas.microsoft.com/office/drawing/2014/main" id="{3BB2E6D9-A170-B49E-4D12-A66E1C1E59A0}"/>
                </a:ext>
              </a:extLst>
            </p:cNvPr>
            <p:cNvSpPr txBox="1"/>
            <p:nvPr/>
          </p:nvSpPr>
          <p:spPr>
            <a:xfrm>
              <a:off x="6761462" y="5748710"/>
              <a:ext cx="1412631"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a:solidFill>
                    <a:srgbClr val="463738"/>
                  </a:solidFill>
                  <a:latin typeface="Ariata Display" panose="0204050309030A020203" pitchFamily="18" charset="77"/>
                  <a:ea typeface="+mn-ea"/>
                  <a:cs typeface="Don Julio"/>
                </a:rPr>
                <a:t>AÑEJO</a:t>
              </a:r>
              <a:endParaRPr sz="1666" b="1">
                <a:solidFill>
                  <a:srgbClr val="463738"/>
                </a:solidFill>
                <a:latin typeface="Ariata Display" panose="0204050309030A020203" pitchFamily="18" charset="77"/>
                <a:ea typeface="+mn-ea"/>
                <a:cs typeface="Don Julio"/>
              </a:endParaRPr>
            </a:p>
          </p:txBody>
        </p:sp>
        <p:grpSp>
          <p:nvGrpSpPr>
            <p:cNvPr id="4" name="Group 3">
              <a:extLst>
                <a:ext uri="{FF2B5EF4-FFF2-40B4-BE49-F238E27FC236}">
                  <a16:creationId xmlns:a16="http://schemas.microsoft.com/office/drawing/2014/main" id="{41F6D58D-176E-AB04-36EE-806080575D13}"/>
                </a:ext>
              </a:extLst>
            </p:cNvPr>
            <p:cNvGrpSpPr/>
            <p:nvPr/>
          </p:nvGrpSpPr>
          <p:grpSpPr>
            <a:xfrm>
              <a:off x="5928288" y="2554320"/>
              <a:ext cx="3148224" cy="2993878"/>
              <a:chOff x="5928288" y="2554320"/>
              <a:chExt cx="3148224" cy="2993878"/>
            </a:xfrm>
          </p:grpSpPr>
          <p:pic>
            <p:nvPicPr>
              <p:cNvPr id="50" name="Picture 49">
                <a:extLst>
                  <a:ext uri="{FF2B5EF4-FFF2-40B4-BE49-F238E27FC236}">
                    <a16:creationId xmlns:a16="http://schemas.microsoft.com/office/drawing/2014/main" id="{A3334AEB-36C3-DB50-9355-A7AC36639CAF}"/>
                  </a:ext>
                </a:extLst>
              </p:cNvPr>
              <p:cNvPicPr>
                <a:picLocks noChangeAspect="1"/>
              </p:cNvPicPr>
              <p:nvPr/>
            </p:nvPicPr>
            <p:blipFill>
              <a:blip r:embed="rId6"/>
              <a:stretch>
                <a:fillRect/>
              </a:stretch>
            </p:blipFill>
            <p:spPr>
              <a:xfrm>
                <a:off x="6189822" y="2592616"/>
                <a:ext cx="2625157" cy="2588400"/>
              </a:xfrm>
              <a:prstGeom prst="rect">
                <a:avLst/>
              </a:prstGeom>
            </p:spPr>
          </p:pic>
          <p:pic>
            <p:nvPicPr>
              <p:cNvPr id="32" name="object 21">
                <a:extLst>
                  <a:ext uri="{FF2B5EF4-FFF2-40B4-BE49-F238E27FC236}">
                    <a16:creationId xmlns:a16="http://schemas.microsoft.com/office/drawing/2014/main" id="{385132A2-A3F8-493F-4E88-B50930CC5550}"/>
                  </a:ext>
                </a:extLst>
              </p:cNvPr>
              <p:cNvPicPr/>
              <p:nvPr/>
            </p:nvPicPr>
            <p:blipFill>
              <a:blip r:embed="rId7" cstate="print"/>
              <a:stretch>
                <a:fillRect/>
              </a:stretch>
            </p:blipFill>
            <p:spPr>
              <a:xfrm>
                <a:off x="5928288" y="2554320"/>
                <a:ext cx="3148224" cy="2993878"/>
              </a:xfrm>
              <a:prstGeom prst="rect">
                <a:avLst/>
              </a:prstGeom>
            </p:spPr>
          </p:pic>
        </p:grpSp>
        <p:sp>
          <p:nvSpPr>
            <p:cNvPr id="46" name="TextBox 45">
              <a:extLst>
                <a:ext uri="{FF2B5EF4-FFF2-40B4-BE49-F238E27FC236}">
                  <a16:creationId xmlns:a16="http://schemas.microsoft.com/office/drawing/2014/main" id="{8615943D-2C0D-1B09-C194-8EF9C63629F3}"/>
                </a:ext>
              </a:extLst>
            </p:cNvPr>
            <p:cNvSpPr txBox="1"/>
            <p:nvPr/>
          </p:nvSpPr>
          <p:spPr>
            <a:xfrm>
              <a:off x="6226580" y="6334185"/>
              <a:ext cx="2588399"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1992</a:t>
              </a:r>
              <a:endParaRPr lang="en-US" sz="1167" dirty="0">
                <a:solidFill>
                  <a:srgbClr val="2C130F"/>
                </a:solidFill>
                <a:latin typeface="Ariata Display" panose="0204050309030A020203" pitchFamily="18" charset="77"/>
                <a:ea typeface="+mn-ea"/>
              </a:endParaRPr>
            </a:p>
            <a:p>
              <a:pPr algn="ctr" defTabSz="554492">
                <a:defRPr/>
              </a:pPr>
              <a:r>
                <a:rPr lang="en-US" sz="1167" dirty="0">
                  <a:solidFill>
                    <a:srgbClr val="2C130F"/>
                  </a:solidFill>
                  <a:latin typeface="Ariata Display" panose="0204050309030A020203" pitchFamily="18" charset="77"/>
                  <a:ea typeface="+mn-ea"/>
                </a:rPr>
                <a:t>50</a:t>
              </a:r>
              <a:r>
                <a:rPr lang="en-US" sz="1167" baseline="30000" dirty="0">
                  <a:solidFill>
                    <a:srgbClr val="2C130F"/>
                  </a:solidFill>
                  <a:latin typeface="Ariata Display" panose="0204050309030A020203" pitchFamily="18" charset="77"/>
                  <a:ea typeface="+mn-ea"/>
                </a:rPr>
                <a:t>th</a:t>
              </a:r>
              <a:r>
                <a:rPr lang="en-US" sz="1167" dirty="0">
                  <a:solidFill>
                    <a:srgbClr val="2C130F"/>
                  </a:solidFill>
                  <a:latin typeface="Ariata Display" panose="0204050309030A020203" pitchFamily="18" charset="77"/>
                  <a:ea typeface="+mn-ea"/>
                </a:rPr>
                <a:t> anniversary</a:t>
              </a:r>
            </a:p>
            <a:p>
              <a:pPr algn="ctr" defTabSz="554492">
                <a:defRPr/>
              </a:pPr>
              <a:r>
                <a:rPr lang="en-US" sz="1167" dirty="0">
                  <a:solidFill>
                    <a:srgbClr val="2C130F"/>
                  </a:solidFill>
                  <a:latin typeface="Ariata Display" panose="0204050309030A020203" pitchFamily="18" charset="77"/>
                  <a:ea typeface="+mn-ea"/>
                </a:rPr>
                <a:t> Aged for 18 Months to get a rich and complex taste</a:t>
              </a:r>
            </a:p>
          </p:txBody>
        </p:sp>
      </p:grpSp>
      <p:grpSp>
        <p:nvGrpSpPr>
          <p:cNvPr id="7" name="Group 6">
            <a:extLst>
              <a:ext uri="{FF2B5EF4-FFF2-40B4-BE49-F238E27FC236}">
                <a16:creationId xmlns:a16="http://schemas.microsoft.com/office/drawing/2014/main" id="{443B72D2-0C55-B55B-5C4E-37C0BA330569}"/>
              </a:ext>
            </a:extLst>
          </p:cNvPr>
          <p:cNvGrpSpPr/>
          <p:nvPr/>
        </p:nvGrpSpPr>
        <p:grpSpPr>
          <a:xfrm>
            <a:off x="8028509" y="2000198"/>
            <a:ext cx="2156849" cy="3950363"/>
            <a:chOff x="485019" y="2566197"/>
            <a:chExt cx="2588400" cy="4740769"/>
          </a:xfrm>
        </p:grpSpPr>
        <p:sp>
          <p:nvSpPr>
            <p:cNvPr id="24" name="object 14">
              <a:extLst>
                <a:ext uri="{FF2B5EF4-FFF2-40B4-BE49-F238E27FC236}">
                  <a16:creationId xmlns:a16="http://schemas.microsoft.com/office/drawing/2014/main" id="{0031554B-97A8-4DB8-CA25-5185DAAA5191}"/>
                </a:ext>
              </a:extLst>
            </p:cNvPr>
            <p:cNvSpPr txBox="1"/>
            <p:nvPr/>
          </p:nvSpPr>
          <p:spPr>
            <a:xfrm>
              <a:off x="867665" y="5696819"/>
              <a:ext cx="1673827" cy="487526"/>
            </a:xfrm>
            <a:prstGeom prst="rect">
              <a:avLst/>
            </a:prstGeom>
          </p:spPr>
          <p:txBody>
            <a:bodyPr vert="horz" wrap="square" lIns="0" tIns="12170" rIns="0" bIns="0" rtlCol="0">
              <a:spAutoFit/>
            </a:bodyPr>
            <a:lstStyle/>
            <a:p>
              <a:pPr marL="3704" algn="ctr" defTabSz="761928">
                <a:lnSpc>
                  <a:spcPts val="3579"/>
                </a:lnSpc>
                <a:spcBef>
                  <a:spcPts val="96"/>
                </a:spcBef>
                <a:buClrTx/>
                <a:defRPr/>
              </a:pPr>
              <a:r>
                <a:rPr sz="1666" b="1" spc="29" dirty="0">
                  <a:solidFill>
                    <a:srgbClr val="463738"/>
                  </a:solidFill>
                  <a:latin typeface="Ariata Display" panose="0204050309030A020203" pitchFamily="18" charset="77"/>
                  <a:ea typeface="+mn-ea"/>
                  <a:cs typeface="Don Julio"/>
                </a:rPr>
                <a:t>BLANCO</a:t>
              </a:r>
              <a:endParaRPr sz="1666" b="1" dirty="0">
                <a:solidFill>
                  <a:srgbClr val="463738"/>
                </a:solidFill>
                <a:latin typeface="Ariata Display" panose="0204050309030A020203" pitchFamily="18" charset="77"/>
                <a:ea typeface="+mn-ea"/>
                <a:cs typeface="Don Julio"/>
              </a:endParaRPr>
            </a:p>
          </p:txBody>
        </p:sp>
        <p:sp>
          <p:nvSpPr>
            <p:cNvPr id="16" name="TextBox 15">
              <a:extLst>
                <a:ext uri="{FF2B5EF4-FFF2-40B4-BE49-F238E27FC236}">
                  <a16:creationId xmlns:a16="http://schemas.microsoft.com/office/drawing/2014/main" id="{54D4DA17-9E5F-811D-6607-E77EEBF08AC6}"/>
                </a:ext>
              </a:extLst>
            </p:cNvPr>
            <p:cNvSpPr txBox="1"/>
            <p:nvPr/>
          </p:nvSpPr>
          <p:spPr>
            <a:xfrm>
              <a:off x="605102" y="6334016"/>
              <a:ext cx="2198952" cy="972950"/>
            </a:xfrm>
            <a:prstGeom prst="rect">
              <a:avLst/>
            </a:prstGeom>
            <a:noFill/>
          </p:spPr>
          <p:txBody>
            <a:bodyPr wrap="square">
              <a:spAutoFit/>
            </a:bodyPr>
            <a:lstStyle/>
            <a:p>
              <a:pPr algn="ctr" defTabSz="554492">
                <a:defRPr/>
              </a:pPr>
              <a:r>
                <a:rPr lang="en-US" sz="1167" b="1" dirty="0">
                  <a:solidFill>
                    <a:srgbClr val="2C130F"/>
                  </a:solidFill>
                  <a:latin typeface="Ariata Display" panose="0204050309030A020203" pitchFamily="18" charset="77"/>
                  <a:ea typeface="+mn-ea"/>
                </a:rPr>
                <a:t>1995</a:t>
              </a:r>
            </a:p>
            <a:p>
              <a:pPr algn="ctr" defTabSz="554492">
                <a:defRPr/>
              </a:pPr>
              <a:r>
                <a:rPr lang="en-US" sz="1167" dirty="0">
                  <a:solidFill>
                    <a:srgbClr val="2C130F"/>
                  </a:solidFill>
                  <a:latin typeface="Ariata Display" panose="0204050309030A020203" pitchFamily="18" charset="77"/>
                  <a:ea typeface="+mn-ea"/>
                </a:rPr>
                <a:t>The Perfect Mixer – crips agave flavor with hints of citrus</a:t>
              </a:r>
              <a:r>
                <a:rPr lang="en-US" sz="1167" kern="1200" dirty="0">
                  <a:solidFill>
                    <a:srgbClr val="463738"/>
                  </a:solidFill>
                  <a:latin typeface="Ariata Display" panose="0204050309030A020203" pitchFamily="18" charset="77"/>
                  <a:ea typeface="+mn-ea"/>
                  <a:cs typeface="+mn-cs"/>
                </a:rPr>
                <a:t>.</a:t>
              </a:r>
              <a:endParaRPr lang="en-US" sz="1167" kern="1200" dirty="0">
                <a:latin typeface="Segoe UI" panose="020B0502040204020203" pitchFamily="34" charset="0"/>
                <a:ea typeface="+mn-ea"/>
                <a:cs typeface="+mn-cs"/>
              </a:endParaRPr>
            </a:p>
          </p:txBody>
        </p:sp>
        <p:grpSp>
          <p:nvGrpSpPr>
            <p:cNvPr id="3" name="Group 2">
              <a:extLst>
                <a:ext uri="{FF2B5EF4-FFF2-40B4-BE49-F238E27FC236}">
                  <a16:creationId xmlns:a16="http://schemas.microsoft.com/office/drawing/2014/main" id="{5EE687B8-BD1D-1B9D-9141-7AC51EBEFBF0}"/>
                </a:ext>
              </a:extLst>
            </p:cNvPr>
            <p:cNvGrpSpPr/>
            <p:nvPr/>
          </p:nvGrpSpPr>
          <p:grpSpPr>
            <a:xfrm>
              <a:off x="485019" y="2566197"/>
              <a:ext cx="2588400" cy="3028270"/>
              <a:chOff x="485019" y="2566197"/>
              <a:chExt cx="2588400" cy="3028270"/>
            </a:xfrm>
          </p:grpSpPr>
          <p:pic>
            <p:nvPicPr>
              <p:cNvPr id="53" name="Picture 52" descr="A picture containing blue, close&#10;&#10;Description automatically generated">
                <a:extLst>
                  <a:ext uri="{FF2B5EF4-FFF2-40B4-BE49-F238E27FC236}">
                    <a16:creationId xmlns:a16="http://schemas.microsoft.com/office/drawing/2014/main" id="{8B9EEAB8-86AB-7481-07DB-77EAFE8FC13A}"/>
                  </a:ext>
                </a:extLst>
              </p:cNvPr>
              <p:cNvPicPr>
                <a:picLocks/>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15675" t="27500" r="23635" b="27500"/>
              <a:stretch/>
            </p:blipFill>
            <p:spPr>
              <a:xfrm>
                <a:off x="485019" y="2592616"/>
                <a:ext cx="2588400" cy="2588400"/>
              </a:xfrm>
              <a:prstGeom prst="rect">
                <a:avLst/>
              </a:prstGeom>
            </p:spPr>
          </p:pic>
          <p:pic>
            <p:nvPicPr>
              <p:cNvPr id="22" name="object 11">
                <a:extLst>
                  <a:ext uri="{FF2B5EF4-FFF2-40B4-BE49-F238E27FC236}">
                    <a16:creationId xmlns:a16="http://schemas.microsoft.com/office/drawing/2014/main" id="{94D2164E-DEB2-D0A3-FBC0-4E442E42A7D0}"/>
                  </a:ext>
                </a:extLst>
              </p:cNvPr>
              <p:cNvPicPr/>
              <p:nvPr/>
            </p:nvPicPr>
            <p:blipFill>
              <a:blip r:embed="rId10" cstate="print"/>
              <a:stretch>
                <a:fillRect/>
              </a:stretch>
            </p:blipFill>
            <p:spPr>
              <a:xfrm>
                <a:off x="499422" y="2566197"/>
                <a:ext cx="2559594" cy="3028270"/>
              </a:xfrm>
              <a:prstGeom prst="rect">
                <a:avLst/>
              </a:prstGeom>
            </p:spPr>
          </p:pic>
        </p:grpSp>
      </p:grpSp>
      <p:grpSp>
        <p:nvGrpSpPr>
          <p:cNvPr id="55" name="Group 54">
            <a:extLst>
              <a:ext uri="{FF2B5EF4-FFF2-40B4-BE49-F238E27FC236}">
                <a16:creationId xmlns:a16="http://schemas.microsoft.com/office/drawing/2014/main" id="{3ACEEB16-F2D3-6565-43FA-D8804C9DF305}"/>
              </a:ext>
            </a:extLst>
          </p:cNvPr>
          <p:cNvGrpSpPr/>
          <p:nvPr/>
        </p:nvGrpSpPr>
        <p:grpSpPr>
          <a:xfrm>
            <a:off x="12042904" y="253776"/>
            <a:ext cx="38097" cy="1410422"/>
            <a:chOff x="11887200" y="3282701"/>
            <a:chExt cx="2055372" cy="1189894"/>
          </a:xfrm>
          <a:solidFill>
            <a:srgbClr val="5D5C5B"/>
          </a:solidFill>
        </p:grpSpPr>
        <p:grpSp>
          <p:nvGrpSpPr>
            <p:cNvPr id="56" name="Group 55">
              <a:extLst>
                <a:ext uri="{FF2B5EF4-FFF2-40B4-BE49-F238E27FC236}">
                  <a16:creationId xmlns:a16="http://schemas.microsoft.com/office/drawing/2014/main" id="{E92DACE0-810D-50CA-F41A-9FFFC52E65A6}"/>
                </a:ext>
              </a:extLst>
            </p:cNvPr>
            <p:cNvGrpSpPr/>
            <p:nvPr/>
          </p:nvGrpSpPr>
          <p:grpSpPr>
            <a:xfrm>
              <a:off x="11887200" y="3282701"/>
              <a:ext cx="2055372" cy="713936"/>
              <a:chOff x="11430001" y="3467092"/>
              <a:chExt cx="2512571" cy="713936"/>
            </a:xfrm>
            <a:grpFill/>
          </p:grpSpPr>
          <p:sp>
            <p:nvSpPr>
              <p:cNvPr id="60" name="Rectangle 59">
                <a:extLst>
                  <a:ext uri="{FF2B5EF4-FFF2-40B4-BE49-F238E27FC236}">
                    <a16:creationId xmlns:a16="http://schemas.microsoft.com/office/drawing/2014/main" id="{F5B42E34-8F6A-18F7-1038-860413338861}"/>
                  </a:ext>
                </a:extLst>
              </p:cNvPr>
              <p:cNvSpPr/>
              <p:nvPr/>
            </p:nvSpPr>
            <p:spPr>
              <a:xfrm rot="5400000">
                <a:off x="12567297" y="2329796"/>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61" name="Rectangle 60">
                <a:extLst>
                  <a:ext uri="{FF2B5EF4-FFF2-40B4-BE49-F238E27FC236}">
                    <a16:creationId xmlns:a16="http://schemas.microsoft.com/office/drawing/2014/main" id="{ACD0A054-4D19-BBFB-C7E1-B778C9C0ECFB}"/>
                  </a:ext>
                </a:extLst>
              </p:cNvPr>
              <p:cNvSpPr/>
              <p:nvPr/>
            </p:nvSpPr>
            <p:spPr>
              <a:xfrm rot="5400000">
                <a:off x="12567297" y="2567775"/>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62" name="Rectangle 61">
                <a:extLst>
                  <a:ext uri="{FF2B5EF4-FFF2-40B4-BE49-F238E27FC236}">
                    <a16:creationId xmlns:a16="http://schemas.microsoft.com/office/drawing/2014/main" id="{160E2EC0-9A7C-88AA-2409-04B18D281A22}"/>
                  </a:ext>
                </a:extLst>
              </p:cNvPr>
              <p:cNvSpPr/>
              <p:nvPr/>
            </p:nvSpPr>
            <p:spPr>
              <a:xfrm rot="5400000">
                <a:off x="12567297" y="2805753"/>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grpSp>
        <p:grpSp>
          <p:nvGrpSpPr>
            <p:cNvPr id="57" name="Group 56">
              <a:extLst>
                <a:ext uri="{FF2B5EF4-FFF2-40B4-BE49-F238E27FC236}">
                  <a16:creationId xmlns:a16="http://schemas.microsoft.com/office/drawing/2014/main" id="{530D0524-96C5-6C70-68D2-06007923B89C}"/>
                </a:ext>
              </a:extLst>
            </p:cNvPr>
            <p:cNvGrpSpPr/>
            <p:nvPr/>
          </p:nvGrpSpPr>
          <p:grpSpPr>
            <a:xfrm>
              <a:off x="11887200" y="3996637"/>
              <a:ext cx="2055372" cy="475958"/>
              <a:chOff x="11430001" y="4181028"/>
              <a:chExt cx="2512571" cy="475958"/>
            </a:xfrm>
            <a:grpFill/>
          </p:grpSpPr>
          <p:sp>
            <p:nvSpPr>
              <p:cNvPr id="58" name="Rectangle 57">
                <a:extLst>
                  <a:ext uri="{FF2B5EF4-FFF2-40B4-BE49-F238E27FC236}">
                    <a16:creationId xmlns:a16="http://schemas.microsoft.com/office/drawing/2014/main" id="{7B1127BD-3157-D67F-3DD8-638670D10F2E}"/>
                  </a:ext>
                </a:extLst>
              </p:cNvPr>
              <p:cNvSpPr/>
              <p:nvPr/>
            </p:nvSpPr>
            <p:spPr>
              <a:xfrm rot="5400000">
                <a:off x="12567297" y="3043732"/>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sp>
            <p:nvSpPr>
              <p:cNvPr id="59" name="Rectangle 58">
                <a:extLst>
                  <a:ext uri="{FF2B5EF4-FFF2-40B4-BE49-F238E27FC236}">
                    <a16:creationId xmlns:a16="http://schemas.microsoft.com/office/drawing/2014/main" id="{539995EA-CDFB-05A7-F7D4-61193F35FE79}"/>
                  </a:ext>
                </a:extLst>
              </p:cNvPr>
              <p:cNvSpPr/>
              <p:nvPr/>
            </p:nvSpPr>
            <p:spPr>
              <a:xfrm rot="5400000">
                <a:off x="12567297" y="3281711"/>
                <a:ext cx="237979" cy="2512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buClrTx/>
                </a:pPr>
                <a:endParaRPr lang="en-US" sz="1500" kern="1200">
                  <a:solidFill>
                    <a:srgbClr val="FFFFFF"/>
                  </a:solidFill>
                  <a:latin typeface="Calibri"/>
                </a:endParaRPr>
              </a:p>
            </p:txBody>
          </p:sp>
        </p:grpSp>
      </p:grpSp>
      <p:sp>
        <p:nvSpPr>
          <p:cNvPr id="8" name="TextBox 7">
            <a:extLst>
              <a:ext uri="{FF2B5EF4-FFF2-40B4-BE49-F238E27FC236}">
                <a16:creationId xmlns:a16="http://schemas.microsoft.com/office/drawing/2014/main" id="{D0F6BE22-B7D4-7183-65ED-D791E0995020}"/>
              </a:ext>
            </a:extLst>
          </p:cNvPr>
          <p:cNvSpPr txBox="1"/>
          <p:nvPr/>
        </p:nvSpPr>
        <p:spPr>
          <a:xfrm>
            <a:off x="520285" y="246805"/>
            <a:ext cx="7058420" cy="246221"/>
          </a:xfrm>
          <a:prstGeom prst="rect">
            <a:avLst/>
          </a:prstGeom>
          <a:noFill/>
        </p:spPr>
        <p:txBody>
          <a:bodyPr wrap="square" rtlCol="0">
            <a:spAutoFit/>
          </a:bodyPr>
          <a:lstStyle/>
          <a:p>
            <a:pPr defTabSz="761928">
              <a:buClrTx/>
              <a:defRPr/>
            </a:pPr>
            <a:r>
              <a:rPr lang="en-GB" sz="1000" dirty="0">
                <a:solidFill>
                  <a:srgbClr val="463738"/>
                </a:solidFill>
                <a:latin typeface="URW Geometric" pitchFamily="2" charset="0"/>
                <a:ea typeface="+mn-ea"/>
                <a:cs typeface="+mn-cs"/>
              </a:rPr>
              <a:t>ABOUT THE BRAND</a:t>
            </a:r>
            <a:endParaRPr lang="en-US" sz="1000" dirty="0">
              <a:solidFill>
                <a:srgbClr val="463738"/>
              </a:solidFill>
              <a:latin typeface="URW Geometric" pitchFamily="2" charset="0"/>
              <a:ea typeface="+mn-ea"/>
              <a:cs typeface="+mn-cs"/>
            </a:endParaRPr>
          </a:p>
        </p:txBody>
      </p:sp>
    </p:spTree>
    <p:extLst>
      <p:ext uri="{BB962C8B-B14F-4D97-AF65-F5344CB8AC3E}">
        <p14:creationId xmlns:p14="http://schemas.microsoft.com/office/powerpoint/2010/main" val="374127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2941C-4499-7BD4-E211-12E785F8D511}"/>
              </a:ext>
            </a:extLst>
          </p:cNvPr>
          <p:cNvSpPr>
            <a:spLocks noGrp="1"/>
          </p:cNvSpPr>
          <p:nvPr>
            <p:ph type="sldNum" sz="quarter" idx="7"/>
          </p:nvPr>
        </p:nvSpPr>
        <p:spPr/>
        <p:txBody>
          <a:bodyPr/>
          <a:lstStyle/>
          <a:p>
            <a:fld id="{B6F15528-21DE-4FAA-801E-634DDDAF4B2B}" type="slidenum">
              <a:rPr lang="en-GB" smtClean="0"/>
              <a:pPr/>
              <a:t>5</a:t>
            </a:fld>
            <a:endParaRPr lang="en-GB" dirty="0"/>
          </a:p>
        </p:txBody>
      </p:sp>
      <p:pic>
        <p:nvPicPr>
          <p:cNvPr id="4" name="Picture 3" descr="A poster with text overlay&#10;&#10;Description automatically generated">
            <a:extLst>
              <a:ext uri="{FF2B5EF4-FFF2-40B4-BE49-F238E27FC236}">
                <a16:creationId xmlns:a16="http://schemas.microsoft.com/office/drawing/2014/main" id="{3464651C-6190-A06B-2311-DDA13C87AF1A}"/>
              </a:ext>
            </a:extLst>
          </p:cNvPr>
          <p:cNvPicPr>
            <a:picLocks noChangeAspect="1"/>
          </p:cNvPicPr>
          <p:nvPr/>
        </p:nvPicPr>
        <p:blipFill rotWithShape="1">
          <a:blip r:embed="rId2"/>
          <a:srcRect r="1449"/>
          <a:stretch/>
        </p:blipFill>
        <p:spPr>
          <a:xfrm>
            <a:off x="0" y="0"/>
            <a:ext cx="12192000" cy="6858000"/>
          </a:xfrm>
          <a:prstGeom prst="rect">
            <a:avLst/>
          </a:prstGeom>
        </p:spPr>
      </p:pic>
    </p:spTree>
    <p:extLst>
      <p:ext uri="{BB962C8B-B14F-4D97-AF65-F5344CB8AC3E}">
        <p14:creationId xmlns:p14="http://schemas.microsoft.com/office/powerpoint/2010/main" val="132876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68E786-2BCB-0794-E56C-38D07D3E1500}"/>
              </a:ext>
            </a:extLst>
          </p:cNvPr>
          <p:cNvSpPr>
            <a:spLocks noGrp="1"/>
          </p:cNvSpPr>
          <p:nvPr>
            <p:ph type="sldNum" sz="quarter" idx="12"/>
          </p:nvPr>
        </p:nvSpPr>
        <p:spPr/>
        <p:txBody>
          <a:bodyPr/>
          <a:lstStyle/>
          <a:p>
            <a:fld id="{A3DBB31D-3629-1D47-BEC9-A86FC667E1FA}" type="slidenum">
              <a:rPr lang="en-US" smtClean="0"/>
              <a:t>6</a:t>
            </a:fld>
            <a:endParaRPr lang="en-US"/>
          </a:p>
        </p:txBody>
      </p:sp>
      <p:pic>
        <p:nvPicPr>
          <p:cNvPr id="5" name="Picture 4" descr="A white text on a black background&#10;&#10;Description automatically generated">
            <a:extLst>
              <a:ext uri="{FF2B5EF4-FFF2-40B4-BE49-F238E27FC236}">
                <a16:creationId xmlns:a16="http://schemas.microsoft.com/office/drawing/2014/main" id="{9BEB9A8E-ED43-5D8D-6AF9-4990335B259D}"/>
              </a:ext>
            </a:extLst>
          </p:cNvPr>
          <p:cNvPicPr>
            <a:picLocks noChangeAspect="1"/>
          </p:cNvPicPr>
          <p:nvPr/>
        </p:nvPicPr>
        <p:blipFill>
          <a:blip r:embed="rId2"/>
          <a:stretch>
            <a:fillRect/>
          </a:stretch>
        </p:blipFill>
        <p:spPr>
          <a:xfrm>
            <a:off x="838200" y="155575"/>
            <a:ext cx="4840798" cy="620077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163AF8B-3846-5F3C-BAA1-C1F9B431F833}"/>
              </a:ext>
            </a:extLst>
          </p:cNvPr>
          <p:cNvPicPr>
            <a:picLocks noChangeAspect="1"/>
          </p:cNvPicPr>
          <p:nvPr/>
        </p:nvPicPr>
        <p:blipFill>
          <a:blip r:embed="rId3"/>
          <a:stretch>
            <a:fillRect/>
          </a:stretch>
        </p:blipFill>
        <p:spPr>
          <a:xfrm>
            <a:off x="6589641" y="155575"/>
            <a:ext cx="4840797" cy="6200775"/>
          </a:xfrm>
          <a:prstGeom prst="rect">
            <a:avLst/>
          </a:prstGeom>
        </p:spPr>
      </p:pic>
    </p:spTree>
    <p:extLst>
      <p:ext uri="{BB962C8B-B14F-4D97-AF65-F5344CB8AC3E}">
        <p14:creationId xmlns:p14="http://schemas.microsoft.com/office/powerpoint/2010/main" val="54093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FAF08-DCD8-17AB-36BC-A6E30AFDB87D}"/>
              </a:ext>
            </a:extLst>
          </p:cNvPr>
          <p:cNvSpPr>
            <a:spLocks noGrp="1"/>
          </p:cNvSpPr>
          <p:nvPr>
            <p:ph type="sldNum" sz="quarter" idx="7"/>
          </p:nvPr>
        </p:nvSpPr>
        <p:spPr/>
        <p:txBody>
          <a:bodyPr/>
          <a:lstStyle/>
          <a:p>
            <a:fld id="{B6F15528-21DE-4FAA-801E-634DDDAF4B2B}" type="slidenum">
              <a:rPr lang="en-GB" smtClean="0"/>
              <a:pPr/>
              <a:t>7</a:t>
            </a:fld>
            <a:endParaRPr lang="en-GB" dirty="0"/>
          </a:p>
        </p:txBody>
      </p:sp>
      <p:pic>
        <p:nvPicPr>
          <p:cNvPr id="4" name="Picture 3" descr="A person wearing a red dress&#10;&#10;Description automatically generated">
            <a:extLst>
              <a:ext uri="{FF2B5EF4-FFF2-40B4-BE49-F238E27FC236}">
                <a16:creationId xmlns:a16="http://schemas.microsoft.com/office/drawing/2014/main" id="{5DFC514A-F936-2E9A-685E-AF8D57D82F05}"/>
              </a:ext>
            </a:extLst>
          </p:cNvPr>
          <p:cNvPicPr>
            <a:picLocks noChangeAspect="1"/>
          </p:cNvPicPr>
          <p:nvPr/>
        </p:nvPicPr>
        <p:blipFill rotWithShape="1">
          <a:blip r:embed="rId2"/>
          <a:srcRect r="1305"/>
          <a:stretch/>
        </p:blipFill>
        <p:spPr>
          <a:xfrm>
            <a:off x="0" y="0"/>
            <a:ext cx="12192000" cy="6858000"/>
          </a:xfrm>
          <a:prstGeom prst="rect">
            <a:avLst/>
          </a:prstGeom>
        </p:spPr>
      </p:pic>
    </p:spTree>
    <p:extLst>
      <p:ext uri="{BB962C8B-B14F-4D97-AF65-F5344CB8AC3E}">
        <p14:creationId xmlns:p14="http://schemas.microsoft.com/office/powerpoint/2010/main" val="51331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4B4574-37F1-D949-63BB-0CAB2A478FAD}"/>
              </a:ext>
            </a:extLst>
          </p:cNvPr>
          <p:cNvSpPr>
            <a:spLocks noGrp="1"/>
          </p:cNvSpPr>
          <p:nvPr>
            <p:ph type="sldNum" sz="quarter" idx="12"/>
          </p:nvPr>
        </p:nvSpPr>
        <p:spPr/>
        <p:txBody>
          <a:bodyPr/>
          <a:lstStyle/>
          <a:p>
            <a:fld id="{EC2BA164-C558-41F0-AB23-F9F2BA89333E}" type="slidenum">
              <a:rPr lang="en-US" smtClean="0"/>
              <a:t>8</a:t>
            </a:fld>
            <a:endParaRPr lang="en-US"/>
          </a:p>
        </p:txBody>
      </p:sp>
      <p:sp>
        <p:nvSpPr>
          <p:cNvPr id="3" name="Text Placeholder 2">
            <a:extLst>
              <a:ext uri="{FF2B5EF4-FFF2-40B4-BE49-F238E27FC236}">
                <a16:creationId xmlns:a16="http://schemas.microsoft.com/office/drawing/2014/main" id="{E15D043E-04EF-DE9D-8FA7-13D2192E7096}"/>
              </a:ext>
            </a:extLst>
          </p:cNvPr>
          <p:cNvSpPr>
            <a:spLocks noGrp="1"/>
          </p:cNvSpPr>
          <p:nvPr>
            <p:ph type="body" sz="quarter" idx="14"/>
          </p:nvPr>
        </p:nvSpPr>
        <p:spPr/>
        <p:txBody>
          <a:bodyPr>
            <a:normAutofit fontScale="25000" lnSpcReduction="20000"/>
          </a:bodyPr>
          <a:lstStyle/>
          <a:p>
            <a:endParaRPr lang="en-HU"/>
          </a:p>
        </p:txBody>
      </p:sp>
      <p:pic>
        <p:nvPicPr>
          <p:cNvPr id="5" name="Picture 4">
            <a:extLst>
              <a:ext uri="{FF2B5EF4-FFF2-40B4-BE49-F238E27FC236}">
                <a16:creationId xmlns:a16="http://schemas.microsoft.com/office/drawing/2014/main" id="{617922EE-643A-AE20-32BB-05E2966716DF}"/>
              </a:ext>
            </a:extLst>
          </p:cNvPr>
          <p:cNvPicPr>
            <a:picLocks noChangeAspect="1"/>
          </p:cNvPicPr>
          <p:nvPr/>
        </p:nvPicPr>
        <p:blipFill>
          <a:blip r:embed="rId2"/>
          <a:stretch>
            <a:fillRect/>
          </a:stretch>
        </p:blipFill>
        <p:spPr>
          <a:xfrm>
            <a:off x="-4256" y="0"/>
            <a:ext cx="12196256" cy="6857999"/>
          </a:xfrm>
          <a:prstGeom prst="rect">
            <a:avLst/>
          </a:prstGeom>
        </p:spPr>
      </p:pic>
    </p:spTree>
    <p:extLst>
      <p:ext uri="{BB962C8B-B14F-4D97-AF65-F5344CB8AC3E}">
        <p14:creationId xmlns:p14="http://schemas.microsoft.com/office/powerpoint/2010/main" val="293598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0F020-41AB-881F-BDEB-47F1F44E2A27}"/>
              </a:ext>
            </a:extLst>
          </p:cNvPr>
          <p:cNvSpPr>
            <a:spLocks noGrp="1"/>
          </p:cNvSpPr>
          <p:nvPr>
            <p:ph type="sldNum" sz="quarter" idx="7"/>
          </p:nvPr>
        </p:nvSpPr>
        <p:spPr/>
        <p:txBody>
          <a:bodyPr/>
          <a:lstStyle/>
          <a:p>
            <a:fld id="{B6F15528-21DE-4FAA-801E-634DDDAF4B2B}" type="slidenum">
              <a:rPr lang="en-GB" smtClean="0"/>
              <a:pPr/>
              <a:t>9</a:t>
            </a:fld>
            <a:endParaRPr lang="en-GB" dirty="0"/>
          </a:p>
        </p:txBody>
      </p:sp>
      <p:pic>
        <p:nvPicPr>
          <p:cNvPr id="3" name="Don Julio Por Amor： A Love Letter to Mexico.mp4">
            <a:hlinkClick r:id="" action="ppaction://media"/>
            <a:extLst>
              <a:ext uri="{FF2B5EF4-FFF2-40B4-BE49-F238E27FC236}">
                <a16:creationId xmlns:a16="http://schemas.microsoft.com/office/drawing/2014/main" id="{AA61AA21-F140-2522-1B92-5F163BCC54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250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ain [White] background">
  <a:themeElements>
    <a:clrScheme name="Comprend - Diageo">
      <a:dk1>
        <a:sysClr val="windowText" lastClr="000000"/>
      </a:dk1>
      <a:lt1>
        <a:sysClr val="window" lastClr="FFFFFF"/>
      </a:lt1>
      <a:dk2>
        <a:srgbClr val="632260"/>
      </a:dk2>
      <a:lt2>
        <a:srgbClr val="D8D8D8"/>
      </a:lt2>
      <a:accent1>
        <a:srgbClr val="D22F7D"/>
      </a:accent1>
      <a:accent2>
        <a:srgbClr val="A02831"/>
      </a:accent2>
      <a:accent3>
        <a:srgbClr val="C83F2E"/>
      </a:accent3>
      <a:accent4>
        <a:srgbClr val="EC8534"/>
      </a:accent4>
      <a:accent5>
        <a:srgbClr val="F4E15E"/>
      </a:accent5>
      <a:accent6>
        <a:srgbClr val="5AA818"/>
      </a:accent6>
      <a:hlink>
        <a:srgbClr val="0563C1"/>
      </a:hlink>
      <a:folHlink>
        <a:srgbClr val="954F72"/>
      </a:folHlink>
    </a:clrScheme>
    <a:fontScheme name="Comprend - Diageo">
      <a:majorFont>
        <a:latin typeface="FS Brabo"/>
        <a:ea typeface=""/>
        <a:cs typeface=""/>
      </a:majorFont>
      <a:minorFont>
        <a:latin typeface="URW Geometr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Aft>
            <a:spcPts val="1000"/>
          </a:spcAft>
          <a:defRPr sz="3000" dirty="0" smtClean="0"/>
        </a:defPPr>
      </a:lstStyle>
    </a:txDef>
  </a:objectDefaults>
  <a:extraClrSchemeLst/>
  <a:extLst>
    <a:ext uri="{05A4C25C-085E-4340-85A3-A5531E510DB2}">
      <thm15:themeFamily xmlns:thm15="http://schemas.microsoft.com/office/thememl/2012/main" name="Presentation4" id="{24AE3778-56BC-1741-9B3C-698B9A2E3ABF}" vid="{99494F4C-357D-CC4B-B1B3-39116F23BB3E}"/>
    </a:ext>
  </a:extLst>
</a:theme>
</file>

<file path=ppt/theme/theme3.xml><?xml version="1.0" encoding="utf-8"?>
<a:theme xmlns:a="http://schemas.openxmlformats.org/drawingml/2006/main" name="1_Office Theme">
  <a:themeElements>
    <a:clrScheme name="Don Julio Modified Brown for Black">
      <a:dk1>
        <a:srgbClr val="2C130F"/>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6a8057b-96bc-4283-b0c3-369682a6a411" xsi:nil="true"/>
    <ClassificationLabel xmlns="0118ebcc-85d1-444b-979c-c7b65fef5a3e">General</ClassificationLabel>
    <InformationOwner xmlns="0118ebcc-85d1-444b-979c-c7b65fef5a3e">
      <UserInfo>
        <DisplayName/>
        <AccountId/>
        <AccountType/>
      </UserInfo>
    </InformationOwner>
    <Team xmlns="0118ebcc-85d1-444b-979c-c7b65fef5a3e" xsi:nil="true"/>
    <FPId xmlns="0118ebcc-85d1-444b-979c-c7b65fef5a3e" xsi:nil="true"/>
    <a5f0708c0d9749379e4a9e9d73bfa3eb xmlns="46a8057b-96bc-4283-b0c3-369682a6a411">
      <Terms xmlns="http://schemas.microsoft.com/office/infopath/2007/PartnerControls"/>
    </a5f0708c0d9749379e4a9e9d73bfa3eb>
    <RetentionPeriodReason xmlns="0118ebcc-85d1-444b-979c-c7b65fef5a3e">Business</RetentionPeriodReason>
    <IncludesPersonalData xmlns="0118ebcc-85d1-444b-979c-c7b65fef5a3e">No</IncludesPersonalData>
    <InformationAsset xmlns="0118ebcc-85d1-444b-979c-c7b65fef5a3e" xsi:nil="true"/>
    <i4c32273aa304d16b0898498095dfa87 xmlns="46a8057b-96bc-4283-b0c3-369682a6a411">
      <Terms xmlns="http://schemas.microsoft.com/office/infopath/2007/PartnerControls"/>
    </i4c32273aa304d16b0898498095dfa87>
  </documentManagement>
</p:properties>
</file>

<file path=customXml/item2.xml><?xml version="1.0" encoding="utf-8"?>
<ct:contentTypeSchema xmlns:ct="http://schemas.microsoft.com/office/2006/metadata/contentType" xmlns:ma="http://schemas.microsoft.com/office/2006/metadata/properties/metaAttributes" ct:_="" ma:_="" ma:contentTypeName="Information Asset Inventory Document" ma:contentTypeID="0x0101006B377AEB58687D468210B9B11E81EA1500A14F22FCEAC53E4DB4DF15ABBFB2CDE9" ma:contentTypeVersion="10" ma:contentTypeDescription="Create a new document." ma:contentTypeScope="" ma:versionID="211b529a400d2ec4fdcd70a217d0b7ef">
  <xsd:schema xmlns:xsd="http://www.w3.org/2001/XMLSchema" xmlns:xs="http://www.w3.org/2001/XMLSchema" xmlns:p="http://schemas.microsoft.com/office/2006/metadata/properties" xmlns:ns1="http://schemas.microsoft.com/sharepoint/v3" xmlns:ns2="0118ebcc-85d1-444b-979c-c7b65fef5a3e" xmlns:ns3="46a8057b-96bc-4283-b0c3-369682a6a411" targetNamespace="http://schemas.microsoft.com/office/2006/metadata/properties" ma:root="true" ma:fieldsID="bc8fa847339200d84bc680af0e7e2098" ns1:_="" ns2:_="" ns3:_="">
    <xsd:import namespace="http://schemas.microsoft.com/sharepoint/v3"/>
    <xsd:import namespace="0118ebcc-85d1-444b-979c-c7b65fef5a3e"/>
    <xsd:import namespace="46a8057b-96bc-4283-b0c3-369682a6a411"/>
    <xsd:element name="properties">
      <xsd:complexType>
        <xsd:sequence>
          <xsd:element name="documentManagement">
            <xsd:complexType>
              <xsd:all>
                <xsd:element ref="ns2:FPId" minOccurs="0"/>
                <xsd:element ref="ns2:Team" minOccurs="0"/>
                <xsd:element ref="ns3:TaxCatchAll" minOccurs="0"/>
                <xsd:element ref="ns3:TaxCatchAllLabel" minOccurs="0"/>
                <xsd:element ref="ns2:IncludesPersonalData"/>
                <xsd:element ref="ns2:ClassificationLabel"/>
                <xsd:element ref="ns2:InformationOwner"/>
                <xsd:element ref="ns2:InformationAsset" minOccurs="0"/>
                <xsd:element ref="ns1:_dlc_Exempt" minOccurs="0"/>
                <xsd:element ref="ns1:_dlc_ExpireDateSaved" minOccurs="0"/>
                <xsd:element ref="ns1:_dlc_ExpireDate" minOccurs="0"/>
                <xsd:element ref="ns2:RetentionPeriodReason" minOccurs="0"/>
                <xsd:element ref="ns3:a5f0708c0d9749379e4a9e9d73bfa3eb" minOccurs="0"/>
                <xsd:element ref="ns3:i4c32273aa304d16b0898498095dfa8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6" nillable="true" ma:displayName="Exempt from Policy" ma:hidden="true" ma:internalName="_dlc_Exempt" ma:readOnly="true">
      <xsd:simpleType>
        <xsd:restriction base="dms:Unknown"/>
      </xsd:simpleType>
    </xsd:element>
    <xsd:element name="_dlc_ExpireDateSaved" ma:index="17" nillable="true" ma:displayName="Original Expiration Date" ma:hidden="true" ma:internalName="_dlc_ExpireDateSaved" ma:readOnly="true">
      <xsd:simpleType>
        <xsd:restriction base="dms:DateTime"/>
      </xsd:simpleType>
    </xsd:element>
    <xsd:element name="_dlc_ExpireDate" ma:index="18"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118ebcc-85d1-444b-979c-c7b65fef5a3e" elementFormDefault="qualified">
    <xsd:import namespace="http://schemas.microsoft.com/office/2006/documentManagement/types"/>
    <xsd:import namespace="http://schemas.microsoft.com/office/infopath/2007/PartnerControls"/>
    <xsd:element name="FPId" ma:index="8" nillable="true" ma:displayName="FPId" ma:hidden="true" ma:internalName="FPId" ma:readOnly="false">
      <xsd:simpleType>
        <xsd:restriction base="dms:Text">
          <xsd:maxLength value="255"/>
        </xsd:restriction>
      </xsd:simpleType>
    </xsd:element>
    <xsd:element name="Team" ma:index="9" nillable="true" ma:displayName="Team" ma:description="Specify your relevant team name or sub team name within Diageo. Example: GB – Smirnoff Team" ma:internalName="Team" ma:readOnly="false">
      <xsd:simpleType>
        <xsd:restriction base="dms:Note">
          <xsd:maxLength value="255"/>
        </xsd:restriction>
      </xsd:simpleType>
    </xsd:element>
    <xsd:element name="IncludesPersonalData" ma:index="12" ma:displayName="Includes Personal Data?" ma:default="No" ma:description="If you have identified any business-critical information asset containing personally Identifiable Information (PII) data then make sure you select ‘Yes’ including any personal data managed or processed by third party vendors on behalf of Diageo." ma:format="Dropdown" ma:internalName="IncludesPersonalData" ma:readOnly="false">
      <xsd:simpleType>
        <xsd:restriction base="dms:Choice">
          <xsd:enumeration value="No"/>
          <xsd:enumeration value="Yes"/>
        </xsd:restriction>
      </xsd:simpleType>
    </xsd:element>
    <xsd:element name="ClassificationLabel" ma:index="13" ma:displayName="Classification Label" ma:default="General" ma:description="This is a dropdown list with the Diageo corporate classification labels." ma:format="Dropdown" ma:internalName="ClassificationLabel" ma:readOnly="false">
      <xsd:simpleType>
        <xsd:restriction base="dms:Choice">
          <xsd:enumeration value="General"/>
          <xsd:enumeration value="Confidential"/>
          <xsd:enumeration value="Highly Confidential"/>
        </xsd:restriction>
      </xsd:simpleType>
    </xsd:element>
    <xsd:element name="InformationOwner" ma:index="14" ma:displayName="Information Owner" ma:description="Select the name of a person who is accountable for an information asset. They are also accountable for reviewing information asset inventory for their area and keeping it up-to-date." ma:list="UserInfo" ma:SharePointGroup="0" ma:internalName="Information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InformationAsset" ma:index="15" nillable="true" ma:displayName="Information Asset" ma:description="A short description of your business critical information asset. Example: Product recipe for a Diageo brand" ma:internalName="InformationAsset" ma:readOnly="false">
      <xsd:simpleType>
        <xsd:restriction base="dms:Text">
          <xsd:maxLength value="255"/>
        </xsd:restriction>
      </xsd:simpleType>
    </xsd:element>
    <xsd:element name="RetentionPeriodReason" ma:index="19" nillable="true" ma:displayName="Retention Period Reason" ma:default="Business" ma:description="Select the appropriate reason to understand, why you need to retain a specific information asset for a specific period of time." ma:format="Dropdown" ma:internalName="RetentionPeriodReason" ma:readOnly="false">
      <xsd:simpleType>
        <xsd:restriction base="dms:Choice">
          <xsd:enumeration value="Business"/>
          <xsd:enumeration value="Legal"/>
          <xsd:enumeration value="Financial"/>
        </xsd:restriction>
      </xsd:simpleType>
    </xsd:element>
  </xsd:schema>
  <xsd:schema xmlns:xsd="http://www.w3.org/2001/XMLSchema" xmlns:xs="http://www.w3.org/2001/XMLSchema" xmlns:dms="http://schemas.microsoft.com/office/2006/documentManagement/types" xmlns:pc="http://schemas.microsoft.com/office/infopath/2007/PartnerControls" targetNamespace="46a8057b-96bc-4283-b0c3-369682a6a41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c28ddd6-fc14-4179-9ef6-b27f73b85406}" ma:internalName="TaxCatchAll" ma:showField="CatchAllData" ma:web="11b65d1b-f65c-4d43-bb06-57a3ea360615">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cc28ddd6-fc14-4179-9ef6-b27f73b85406}" ma:internalName="TaxCatchAllLabel" ma:readOnly="true" ma:showField="CatchAllDataLabel" ma:web="11b65d1b-f65c-4d43-bb06-57a3ea360615">
      <xsd:complexType>
        <xsd:complexContent>
          <xsd:extension base="dms:MultiChoiceLookup">
            <xsd:sequence>
              <xsd:element name="Value" type="dms:Lookup" maxOccurs="unbounded" minOccurs="0" nillable="true"/>
            </xsd:sequence>
          </xsd:extension>
        </xsd:complexContent>
      </xsd:complexType>
    </xsd:element>
    <xsd:element name="a5f0708c0d9749379e4a9e9d73bfa3eb" ma:index="20" nillable="true" ma:taxonomy="true" ma:internalName="a5f0708c0d9749379e4a9e9d73bfa3eb" ma:taxonomyFieldName="InformationCategory" ma:displayName="Information Category" ma:readOnly="false" ma:default="" ma:fieldId="{a5f0708c-0d97-4937-9e4a-9e9d73bfa3eb}" ma:sspId="07a7b867-a534-49a9-850d-791d9738a75a" ma:termSetId="10cd159d-e63d-4df1-81ce-6a56aae07e5a" ma:anchorId="00000000-0000-0000-0000-000000000000" ma:open="false" ma:isKeyword="false">
      <xsd:complexType>
        <xsd:sequence>
          <xsd:element ref="pc:Terms" minOccurs="0" maxOccurs="1"/>
        </xsd:sequence>
      </xsd:complexType>
    </xsd:element>
    <xsd:element name="i4c32273aa304d16b0898498095dfa87" ma:index="22" ma:taxonomy="true" ma:internalName="i4c32273aa304d16b0898498095dfa87" ma:taxonomyFieldName="TeamInventory" ma:displayName="Team Inventory" ma:readOnly="false" ma:default="" ma:fieldId="{24c32273-aa30-4d16-b089-8498095dfa87}" ma:sspId="07a7b867-a534-49a9-850d-791d9738a75a" ma:termSetId="1c6ebb40-970c-48be-a736-4d64bc7af35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07a7b867-a534-49a9-850d-791d9738a75a" ContentTypeId="0x0101006B377AEB58687D468210B9B11E81EA15" PreviousValue="false"/>
</file>

<file path=customXml/itemProps1.xml><?xml version="1.0" encoding="utf-8"?>
<ds:datastoreItem xmlns:ds="http://schemas.openxmlformats.org/officeDocument/2006/customXml" ds:itemID="{9BC924E8-80CE-4993-8DFB-E7131C447D4B}">
  <ds:schemaRefs>
    <ds:schemaRef ds:uri="http://schemas.microsoft.com/sharepoint/v3"/>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 ds:uri="http://www.w3.org/XML/1998/namespace"/>
    <ds:schemaRef ds:uri="46a8057b-96bc-4283-b0c3-369682a6a411"/>
    <ds:schemaRef ds:uri="0118ebcc-85d1-444b-979c-c7b65fef5a3e"/>
    <ds:schemaRef ds:uri="http://schemas.microsoft.com/office/2006/metadata/properties"/>
  </ds:schemaRefs>
</ds:datastoreItem>
</file>

<file path=customXml/itemProps2.xml><?xml version="1.0" encoding="utf-8"?>
<ds:datastoreItem xmlns:ds="http://schemas.openxmlformats.org/officeDocument/2006/customXml" ds:itemID="{63AAC70C-627C-4C4F-8E04-459D3F9803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18ebcc-85d1-444b-979c-c7b65fef5a3e"/>
    <ds:schemaRef ds:uri="46a8057b-96bc-4283-b0c3-369682a6a4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64BEDF-B783-4FAB-B26C-C589BC4C08F8}">
  <ds:schemaRefs>
    <ds:schemaRef ds:uri="http://schemas.microsoft.com/sharepoint/v3/contenttype/forms"/>
  </ds:schemaRefs>
</ds:datastoreItem>
</file>

<file path=customXml/itemProps4.xml><?xml version="1.0" encoding="utf-8"?>
<ds:datastoreItem xmlns:ds="http://schemas.openxmlformats.org/officeDocument/2006/customXml" ds:itemID="{D8D4735B-FA8B-4FFC-8A8E-9CB99CEB693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177</TotalTime>
  <Words>476</Words>
  <Application>Microsoft Macintosh PowerPoint</Application>
  <PresentationFormat>Widescreen</PresentationFormat>
  <Paragraphs>66</Paragraphs>
  <Slides>13</Slides>
  <Notes>5</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30" baseType="lpstr">
      <vt:lpstr>Ariata Display</vt:lpstr>
      <vt:lpstr>Garamond</vt:lpstr>
      <vt:lpstr>Century Gothic</vt:lpstr>
      <vt:lpstr>Ariata Text</vt:lpstr>
      <vt:lpstr>Don Julio</vt:lpstr>
      <vt:lpstr>Proxima Nova</vt:lpstr>
      <vt:lpstr>Calibri</vt:lpstr>
      <vt:lpstr>ProximaNova-Semibold</vt:lpstr>
      <vt:lpstr>URW Geometric</vt:lpstr>
      <vt:lpstr>Times New Roman</vt:lpstr>
      <vt:lpstr>Arial</vt:lpstr>
      <vt:lpstr>Segoe UI</vt:lpstr>
      <vt:lpstr>Oswald</vt:lpstr>
      <vt:lpstr>Office Theme</vt:lpstr>
      <vt:lpstr>Plain [White] background</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 FAME FOR DON JULIO PALOMA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 Julio and Casamigos PPT Brief</dc:title>
  <dc:creator>Aana D'Silva</dc:creator>
  <cp:lastModifiedBy>Tajnel, Gabor</cp:lastModifiedBy>
  <cp:revision>109</cp:revision>
  <dcterms:created xsi:type="dcterms:W3CDTF">2023-02-17T10:06:13Z</dcterms:created>
  <dcterms:modified xsi:type="dcterms:W3CDTF">2024-04-13T18:21:46Z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c77bae-9cad-4b1a-aac3-2a4ad557d70b_Enabled">
    <vt:lpwstr>true</vt:lpwstr>
  </property>
  <property fmtid="{D5CDD505-2E9C-101B-9397-08002B2CF9AE}" pid="3" name="MSIP_Label_a7c77bae-9cad-4b1a-aac3-2a4ad557d70b_SetDate">
    <vt:lpwstr>2023-03-04T15:07:47Z</vt:lpwstr>
  </property>
  <property fmtid="{D5CDD505-2E9C-101B-9397-08002B2CF9AE}" pid="4" name="MSIP_Label_a7c77bae-9cad-4b1a-aac3-2a4ad557d70b_Method">
    <vt:lpwstr>Privileged</vt:lpwstr>
  </property>
  <property fmtid="{D5CDD505-2E9C-101B-9397-08002B2CF9AE}" pid="5" name="MSIP_Label_a7c77bae-9cad-4b1a-aac3-2a4ad557d70b_Name">
    <vt:lpwstr>General</vt:lpwstr>
  </property>
  <property fmtid="{D5CDD505-2E9C-101B-9397-08002B2CF9AE}" pid="6" name="MSIP_Label_a7c77bae-9cad-4b1a-aac3-2a4ad557d70b_SiteId">
    <vt:lpwstr>88ed286b-88d8-4faf-918f-883d693321ae</vt:lpwstr>
  </property>
  <property fmtid="{D5CDD505-2E9C-101B-9397-08002B2CF9AE}" pid="7" name="MSIP_Label_a7c77bae-9cad-4b1a-aac3-2a4ad557d70b_ActionId">
    <vt:lpwstr>d701dcf6-9e6a-4bd5-a267-5bb3441f0934</vt:lpwstr>
  </property>
  <property fmtid="{D5CDD505-2E9C-101B-9397-08002B2CF9AE}" pid="8" name="MSIP_Label_a7c77bae-9cad-4b1a-aac3-2a4ad557d70b_ContentBits">
    <vt:lpwstr>0</vt:lpwstr>
  </property>
  <property fmtid="{D5CDD505-2E9C-101B-9397-08002B2CF9AE}" pid="9" name="ContentTypeId">
    <vt:lpwstr>0x0101006B377AEB58687D468210B9B11E81EA1500A14F22FCEAC53E4DB4DF15ABBFB2CDE9</vt:lpwstr>
  </property>
  <property fmtid="{D5CDD505-2E9C-101B-9397-08002B2CF9AE}" pid="10" name="MediaServiceImageTags">
    <vt:lpwstr/>
  </property>
  <property fmtid="{D5CDD505-2E9C-101B-9397-08002B2CF9AE}" pid="11" name="a5f0708c0d9749379e4a9e9d73bfa3eb">
    <vt:lpwstr/>
  </property>
  <property fmtid="{D5CDD505-2E9C-101B-9397-08002B2CF9AE}" pid="12" name="i4c32273aa304d16b0898498095dfa87">
    <vt:lpwstr/>
  </property>
  <property fmtid="{D5CDD505-2E9C-101B-9397-08002B2CF9AE}" pid="13" name="InformationCategory">
    <vt:lpwstr/>
  </property>
  <property fmtid="{D5CDD505-2E9C-101B-9397-08002B2CF9AE}" pid="14" name="TeamInventory">
    <vt:lpwstr/>
  </property>
  <property fmtid="{D5CDD505-2E9C-101B-9397-08002B2CF9AE}" pid="15" name="TaxCatchAll">
    <vt:lpwstr/>
  </property>
  <property fmtid="{D5CDD505-2E9C-101B-9397-08002B2CF9AE}" pid="16" name="lcf76f155ced4ddcb4097134ff3c332f">
    <vt:lpwstr/>
  </property>
</Properties>
</file>