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Helvetica Neue Ligh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regular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HelveticaNeue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4e8e0bba4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4e8e0bba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4e8e0bba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4e8e0bba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4e8e0bb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4e8e0bb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4e8e0bba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4e8e0bba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4e8e0bba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4e8e0bba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4e8e0bba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4e8e0bba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4e8e0bba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4e8e0bba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4e8e0bba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4e8e0bba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4e8e0bba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4e8e0bba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02300" y="925150"/>
            <a:ext cx="6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C0F"/>
                </a:solidFill>
              </a:rPr>
              <a:t>sada</a:t>
            </a:r>
            <a:endParaRPr>
              <a:solidFill>
                <a:srgbClr val="FFBC0F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73800" y="1709850"/>
            <a:ext cx="5396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YOUNG CANNES LIONS</a:t>
            </a:r>
            <a:endParaRPr b="1" sz="5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399100" y="3433650"/>
            <a:ext cx="434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🎂💗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" y="0"/>
            <a:ext cx="91360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/>
          <p:nvPr/>
        </p:nvSpPr>
        <p:spPr>
          <a:xfrm>
            <a:off x="976075" y="1553225"/>
            <a:ext cx="6951300" cy="25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618350" y="955750"/>
            <a:ext cx="5907300" cy="26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encourage young people to tag McDonald's profile below the positive comments they've already received and reach out their relatives to create new proud suggestions.</a:t>
            </a: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HR staff will contact them based on social listening.</a:t>
            </a: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b="40429" l="13887" r="12593" t="17492"/>
          <a:stretch/>
        </p:blipFill>
        <p:spPr>
          <a:xfrm>
            <a:off x="1530798" y="2359550"/>
            <a:ext cx="6195048" cy="19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" y="0"/>
            <a:ext cx="91360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4050" y="815263"/>
            <a:ext cx="91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From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🙄 to 😍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976075" y="1553225"/>
            <a:ext cx="6951300" cy="25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701775" y="1533213"/>
            <a:ext cx="7740600" cy="28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McDonald's is </a:t>
            </a: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opening more and more restaurants across the country, </a:t>
            </a:r>
            <a:r>
              <a:rPr b="1"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requiring a growing workforce.</a:t>
            </a:r>
            <a:endParaRPr b="1"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Young people want to find their first job, but often almost 1-2 years of work experience is required.</a:t>
            </a: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However,</a:t>
            </a: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they are full of references, just not necessarily on their CVs.</a:t>
            </a: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to</a:t>
            </a: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show them how easily they can get the first job without experience in a fun, attention grabbing way.</a:t>
            </a: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 that they'll be </a:t>
            </a:r>
            <a:r>
              <a:rPr b="1"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excited to apply</a:t>
            </a: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Meki.</a:t>
            </a: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Thus every restaurant in the country should be </a:t>
            </a:r>
            <a:r>
              <a:rPr b="1"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of staff.</a:t>
            </a:r>
            <a:endParaRPr b="1"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7908106">
            <a:off x="281765" y="1692457"/>
            <a:ext cx="2012121" cy="201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" y="0"/>
            <a:ext cx="91360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975" y="1063875"/>
            <a:ext cx="91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🔍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Insight 🔍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976075" y="1553225"/>
            <a:ext cx="6951300" cy="25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701700" y="2011500"/>
            <a:ext cx="7740600" cy="19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companies need previous work experience to hire anyone.</a:t>
            </a:r>
            <a:endParaRPr sz="15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However, new jobseekers don't have a previous boss to write a  professional reference for them.</a:t>
            </a:r>
            <a:endParaRPr sz="15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these career starters have relatives who are more than willing to do so.</a:t>
            </a:r>
            <a:endParaRPr sz="15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" y="0"/>
            <a:ext cx="91360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900" y="840875"/>
            <a:ext cx="913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💡Idea💡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976075" y="1553225"/>
            <a:ext cx="6951300" cy="25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701700" y="1611425"/>
            <a:ext cx="7740600" cy="24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know the Hungarian saying for nepo babies that it was only difficult for them to be born.</a:t>
            </a:r>
            <a:b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(,,Neki is csak megszületnie volt nehéz.”)</a:t>
            </a:r>
            <a:b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Well, at Meki, this is true for the newcomers, as they don't need any previous work experience or references to start their career in the industry.</a:t>
            </a:r>
            <a:b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they do need one reference.</a:t>
            </a:r>
            <a:b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their mom. 💁‍♀️</a:t>
            </a:r>
            <a:b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their bff. 👯‍♀️</a:t>
            </a:r>
            <a:b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1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their granny. 👵🏻</a:t>
            </a:r>
            <a:endParaRPr sz="11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00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873800" y="1636675"/>
            <a:ext cx="5396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believe…</a:t>
            </a:r>
            <a:endParaRPr b="1" sz="5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833250" y="2675525"/>
            <a:ext cx="747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…in moms, friends, and grandparents who are brave enough to tell the whole world: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proud of you.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" y="0"/>
            <a:ext cx="91360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/>
          <p:nvPr/>
        </p:nvSpPr>
        <p:spPr>
          <a:xfrm>
            <a:off x="976075" y="1553225"/>
            <a:ext cx="6951300" cy="25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618350" y="1715250"/>
            <a:ext cx="5907300" cy="17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our campaign, we will create a BB series of real, supportive comments from social media to amplify our message:</a:t>
            </a:r>
            <a:endParaRPr sz="15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5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positive comment is enough for us to give you your first work experience. There is no need for 1-2 years of experience.</a:t>
            </a:r>
            <a:endParaRPr sz="154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C0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7032" l="0" r="0" t="8243"/>
          <a:stretch/>
        </p:blipFill>
        <p:spPr>
          <a:xfrm>
            <a:off x="0" y="0"/>
            <a:ext cx="9144003" cy="5163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3332850" y="3800325"/>
            <a:ext cx="247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We believe your mom.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No more references needed.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Come to work at the meki.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475" y="143175"/>
            <a:ext cx="3319052" cy="15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2475" y="1785908"/>
            <a:ext cx="3319052" cy="157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2475" y="3428625"/>
            <a:ext cx="3319052" cy="1571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374750" y="575025"/>
            <a:ext cx="247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We 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believe</a:t>
            </a: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 your mom.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No more references needed.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Come to work at the meki.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6383625" y="2110050"/>
            <a:ext cx="247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We believe your bff.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No more references needed.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Come to work at the meki.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74750" y="3860475"/>
            <a:ext cx="247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We believe your granny.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No more references needed.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Come to work at the meki.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56806">
            <a:off x="6280500" y="1596050"/>
            <a:ext cx="856875" cy="8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843191">
            <a:off x="1907972" y="967423"/>
            <a:ext cx="845229" cy="84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894188">
            <a:off x="2010631" y="3340558"/>
            <a:ext cx="860332" cy="86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95075" y="1313450"/>
            <a:ext cx="38181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Do you already have a positive comment?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Cool. 🔥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We have some DLPs where you can apply instantly!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Just show up with your phone and point your comment into the camera on top of the DLP.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The AI will detect the tone of the text and approve the recommendation.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You can then fill out an application for your first job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at Meki.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6118800" y="4655700"/>
            <a:ext cx="613500" cy="48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00616">
            <a:off x="3662126" y="629451"/>
            <a:ext cx="1251848" cy="125187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4954050" y="807488"/>
            <a:ext cx="2943000" cy="3996000"/>
          </a:xfrm>
          <a:prstGeom prst="rect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550" y="899699"/>
            <a:ext cx="2680000" cy="381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6527925" y="64525"/>
            <a:ext cx="247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We believe!</a:t>
            </a:r>
            <a:b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Enter your details and you're ready to apply for your first job.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8636413">
            <a:off x="7907912" y="676045"/>
            <a:ext cx="717077" cy="71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