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56" r:id="rId5"/>
    <p:sldId id="267" r:id="rId6"/>
    <p:sldId id="268" r:id="rId7"/>
    <p:sldId id="274" r:id="rId8"/>
    <p:sldId id="257" r:id="rId9"/>
    <p:sldId id="269" r:id="rId10"/>
    <p:sldId id="272" r:id="rId11"/>
    <p:sldId id="270" r:id="rId12"/>
    <p:sldId id="275" r:id="rId13"/>
    <p:sldId id="273" r:id="rId14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402F"/>
    <a:srgbClr val="FFFFFF"/>
    <a:srgbClr val="FBF9FA"/>
    <a:srgbClr val="35548D"/>
    <a:srgbClr val="E73322"/>
    <a:srgbClr val="3B59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3E972A-4A6B-4F7B-BBA9-295DA1EFDCA2}" v="263" dt="2020-02-03T16:22:22.4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1095" autoAdjust="0"/>
  </p:normalViewPr>
  <p:slideViewPr>
    <p:cSldViewPr snapToGrid="0">
      <p:cViewPr varScale="1">
        <p:scale>
          <a:sx n="65" d="100"/>
          <a:sy n="65" d="100"/>
        </p:scale>
        <p:origin x="9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 Kassai" userId="ad494f5f-0893-41fe-95d2-99d071ea552b" providerId="ADAL" clId="{C17DCC8C-E710-4BD4-9ACF-D78AF2DAED68}"/>
    <pc:docChg chg="modSld">
      <pc:chgData name="Julia Kassai" userId="ad494f5f-0893-41fe-95d2-99d071ea552b" providerId="ADAL" clId="{C17DCC8C-E710-4BD4-9ACF-D78AF2DAED68}" dt="2020-02-03T16:32:46.341" v="0" actId="20577"/>
      <pc:docMkLst>
        <pc:docMk/>
      </pc:docMkLst>
      <pc:sldChg chg="modNotesTx">
        <pc:chgData name="Julia Kassai" userId="ad494f5f-0893-41fe-95d2-99d071ea552b" providerId="ADAL" clId="{C17DCC8C-E710-4BD4-9ACF-D78AF2DAED68}" dt="2020-02-03T16:32:46.341" v="0" actId="20577"/>
        <pc:sldMkLst>
          <pc:docMk/>
          <pc:sldMk cId="3334208906" sldId="26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7909B3-8EE4-44C2-A0BE-8F074184AD4A}" type="datetimeFigureOut">
              <a:rPr lang="hu-HU" smtClean="0"/>
              <a:t>2020.02.03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DD0DAA-EF35-45C2-B5C3-D34A94F00D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95213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DD0DAA-EF35-45C2-B5C3-D34A94F00DAE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37191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How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strengthen</a:t>
            </a:r>
            <a:r>
              <a:rPr lang="hu-HU" dirty="0"/>
              <a:t> e-</a:t>
            </a:r>
            <a:r>
              <a:rPr lang="hu-HU" dirty="0" err="1"/>
              <a:t>mobility</a:t>
            </a:r>
            <a:r>
              <a:rPr lang="hu-HU" dirty="0"/>
              <a:t>, </a:t>
            </a:r>
            <a:r>
              <a:rPr lang="hu-HU" dirty="0" err="1"/>
              <a:t>through</a:t>
            </a:r>
            <a:r>
              <a:rPr lang="hu-HU" dirty="0"/>
              <a:t> </a:t>
            </a:r>
            <a:r>
              <a:rPr lang="hu-HU" dirty="0" err="1"/>
              <a:t>changing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attitude</a:t>
            </a:r>
            <a:r>
              <a:rPr lang="hu-HU" dirty="0"/>
              <a:t> of </a:t>
            </a:r>
            <a:r>
              <a:rPr lang="hu-HU" dirty="0" err="1"/>
              <a:t>genZ</a:t>
            </a:r>
            <a:r>
              <a:rPr lang="hu-HU" dirty="0"/>
              <a:t> and parallel </a:t>
            </a:r>
            <a:r>
              <a:rPr lang="hu-HU" dirty="0" err="1"/>
              <a:t>making</a:t>
            </a:r>
            <a:r>
              <a:rPr lang="hu-HU" dirty="0"/>
              <a:t> a </a:t>
            </a:r>
            <a:r>
              <a:rPr lang="hu-HU" dirty="0" err="1"/>
              <a:t>strong</a:t>
            </a:r>
            <a:r>
              <a:rPr lang="hu-HU" dirty="0"/>
              <a:t> </a:t>
            </a:r>
            <a:r>
              <a:rPr lang="hu-HU" dirty="0" err="1"/>
              <a:t>impact</a:t>
            </a:r>
            <a:r>
              <a:rPr lang="hu-HU" dirty="0"/>
              <a:t> </a:t>
            </a:r>
            <a:r>
              <a:rPr lang="hu-HU" dirty="0" err="1"/>
              <a:t>on</a:t>
            </a:r>
            <a:r>
              <a:rPr lang="hu-HU" dirty="0"/>
              <a:t> </a:t>
            </a:r>
            <a:r>
              <a:rPr lang="hu-HU" dirty="0" err="1"/>
              <a:t>elder</a:t>
            </a:r>
            <a:r>
              <a:rPr lang="hu-HU" dirty="0"/>
              <a:t> </a:t>
            </a:r>
            <a:r>
              <a:rPr lang="hu-HU" dirty="0" err="1"/>
              <a:t>generations</a:t>
            </a:r>
            <a:r>
              <a:rPr lang="hu-HU" dirty="0"/>
              <a:t>.</a:t>
            </a:r>
          </a:p>
          <a:p>
            <a:endParaRPr lang="hu-HU" dirty="0"/>
          </a:p>
          <a:p>
            <a:r>
              <a:rPr lang="hu-HU" dirty="0" err="1"/>
              <a:t>How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motivate</a:t>
            </a:r>
            <a:r>
              <a:rPr lang="hu-HU" dirty="0"/>
              <a:t> </a:t>
            </a:r>
            <a:r>
              <a:rPr lang="hu-HU" dirty="0" err="1"/>
              <a:t>genZ</a:t>
            </a:r>
            <a:r>
              <a:rPr lang="hu-HU" dirty="0"/>
              <a:t> in </a:t>
            </a:r>
            <a:r>
              <a:rPr lang="hu-HU" dirty="0" err="1"/>
              <a:t>order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become</a:t>
            </a:r>
            <a:r>
              <a:rPr lang="hu-HU" dirty="0"/>
              <a:t> </a:t>
            </a:r>
            <a:r>
              <a:rPr lang="hu-HU" dirty="0" err="1"/>
              <a:t>ambassadors</a:t>
            </a:r>
            <a:r>
              <a:rPr lang="hu-HU" dirty="0"/>
              <a:t> of e-</a:t>
            </a:r>
            <a:r>
              <a:rPr lang="hu-HU" dirty="0" err="1"/>
              <a:t>mobility</a:t>
            </a:r>
            <a:r>
              <a:rPr lang="hu-HU" dirty="0"/>
              <a:t>, </a:t>
            </a:r>
            <a:r>
              <a:rPr lang="hu-HU" dirty="0" err="1"/>
              <a:t>motivating</a:t>
            </a:r>
            <a:r>
              <a:rPr lang="hu-HU" dirty="0"/>
              <a:t> </a:t>
            </a:r>
            <a:r>
              <a:rPr lang="hu-HU" dirty="0" err="1"/>
              <a:t>their</a:t>
            </a:r>
            <a:r>
              <a:rPr lang="hu-HU" dirty="0"/>
              <a:t> </a:t>
            </a:r>
            <a:r>
              <a:rPr lang="hu-HU" dirty="0" err="1"/>
              <a:t>environment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make</a:t>
            </a:r>
            <a:r>
              <a:rPr lang="hu-HU" dirty="0"/>
              <a:t> </a:t>
            </a:r>
            <a:r>
              <a:rPr lang="hu-HU" dirty="0" err="1"/>
              <a:t>concious</a:t>
            </a:r>
            <a:r>
              <a:rPr lang="hu-HU" dirty="0"/>
              <a:t> </a:t>
            </a:r>
            <a:r>
              <a:rPr lang="hu-HU" dirty="0" err="1"/>
              <a:t>decisionmaking</a:t>
            </a:r>
            <a:r>
              <a:rPr lang="hu-HU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DD0DAA-EF35-45C2-B5C3-D34A94F00DAE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83373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DD0DAA-EF35-45C2-B5C3-D34A94F00DAE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0068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DD0DAA-EF35-45C2-B5C3-D34A94F00DAE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59366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332D1-6604-436D-BA21-59585762DC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ADB6BC-198F-45D2-9179-C374CDFACD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23DB0-C81D-4AF1-8F02-BA2DEF42F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F6B77-6AE7-49B3-828C-37F4DF8230DF}" type="datetimeFigureOut">
              <a:rPr lang="hu-HU" smtClean="0"/>
              <a:t>2020.02.03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904C3-DFE5-48AA-AC33-80349F319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D6E44-CCDD-493B-8F31-B00594969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43109-914C-4361-A7CC-1A61D0E234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06938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86679-B38A-4A98-B7FD-3048E9770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20FAC2-286C-4C5B-B5EC-F1BFED58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5D3E3-CC26-4F18-B8E5-FB3C6BD98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F6B77-6AE7-49B3-828C-37F4DF8230DF}" type="datetimeFigureOut">
              <a:rPr lang="hu-HU" smtClean="0"/>
              <a:t>2020.02.03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5AC8F-8344-4D34-B5F2-B4F366179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5551F-0CEE-4E3A-90A6-97952D57C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43109-914C-4361-A7CC-1A61D0E234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6267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392CBF-124E-4BB1-9FE6-61ADD20B14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7DF5C7-2B87-4629-95B4-D36D8EDAC4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49550-91F3-4134-A5BF-73F8CA909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F6B77-6AE7-49B3-828C-37F4DF8230DF}" type="datetimeFigureOut">
              <a:rPr lang="hu-HU" smtClean="0"/>
              <a:t>2020.02.03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6C278E-2FDE-4049-B32B-AE845836B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D4936-29A4-470A-A354-7EBB99543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43109-914C-4361-A7CC-1A61D0E234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83784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1E802-A3C6-4463-BBD6-060A7599E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5D481-067C-4500-AA92-441655B5BD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F747DA-B263-412C-9926-FF3777FBC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F6B77-6AE7-49B3-828C-37F4DF8230DF}" type="datetimeFigureOut">
              <a:rPr lang="hu-HU" smtClean="0"/>
              <a:t>2020.02.03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31428-58A4-4622-B743-0E1F80D2B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6774BD-E8B9-4F55-8D13-0A4E3ED5E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43109-914C-4361-A7CC-1A61D0E234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787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EB865-5D99-462E-8472-EC4958FBD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1499D6-B087-417F-9D69-2388861A5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EAE251-4C9A-479D-98F5-621D088D4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F6B77-6AE7-49B3-828C-37F4DF8230DF}" type="datetimeFigureOut">
              <a:rPr lang="hu-HU" smtClean="0"/>
              <a:t>2020.02.03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3E3FF0-8ACB-4D4D-B829-0DD3578B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A2BAC-D013-4716-8E16-CE1A6603B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43109-914C-4361-A7CC-1A61D0E234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07304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5DFA4-BBDF-42D6-972A-0A83305F3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153B4-CF1C-4315-9A32-B32C29FAEE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18FE0-B727-4DA8-A689-6B65C2996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15016F-8D1E-4AE7-A176-584C273C0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F6B77-6AE7-49B3-828C-37F4DF8230DF}" type="datetimeFigureOut">
              <a:rPr lang="hu-HU" smtClean="0"/>
              <a:t>2020.02.03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610FEC-75C5-426A-AA4C-933AE4C04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3C4E2B-95C4-4863-A237-8B2B1B463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43109-914C-4361-A7CC-1A61D0E234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80418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63E7E-82AC-4C7D-B619-B79EF3A3E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9AE305-84D1-4E8F-9921-C5F216A32F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C4727D-4B31-44E5-B8A1-6219CB0E0D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8798B1-D4F6-4983-BA0D-DE5B4662D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63007D-330E-4C2C-B321-501F8BEE89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DE484F-A050-4610-9F55-E520A2321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F6B77-6AE7-49B3-828C-37F4DF8230DF}" type="datetimeFigureOut">
              <a:rPr lang="hu-HU" smtClean="0"/>
              <a:t>2020.02.03</a:t>
            </a:fld>
            <a:endParaRPr lang="hu-H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9A9B83-F612-48BD-9866-487E2E0AA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B206DC-76FC-4B25-A656-0B1FF7C8B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43109-914C-4361-A7CC-1A61D0E234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89720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A205D-6C2D-4586-891E-404DB38F1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28B24D-B536-4980-80F1-393D3BCCA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F6B77-6AE7-49B3-828C-37F4DF8230DF}" type="datetimeFigureOut">
              <a:rPr lang="hu-HU" smtClean="0"/>
              <a:t>2020.02.03</a:t>
            </a:fld>
            <a:endParaRPr lang="hu-H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5A8F12-D174-465F-8483-8791D3A3A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D004EE-F0D9-4859-A99C-CE08030C2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43109-914C-4361-A7CC-1A61D0E234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40133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E76DA9-A460-4663-8BF6-0955827BB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F6B77-6AE7-49B3-828C-37F4DF8230DF}" type="datetimeFigureOut">
              <a:rPr lang="hu-HU" smtClean="0"/>
              <a:t>2020.02.03</a:t>
            </a:fld>
            <a:endParaRPr lang="hu-H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29B75B-D431-411F-8F04-9481290C3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35B20B-1634-4544-8DF5-4D021B790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43109-914C-4361-A7CC-1A61D0E234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10325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C2609-39EF-4C8C-923C-AA79BDA0A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1601B-13D8-41BF-8FBB-83C392D39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102DCE-931C-4E90-BDAA-9A714F8C6D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7BEE7F-1EBA-4FE4-B115-06315D6B2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F6B77-6AE7-49B3-828C-37F4DF8230DF}" type="datetimeFigureOut">
              <a:rPr lang="hu-HU" smtClean="0"/>
              <a:t>2020.02.03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B04B5C-4EF1-4580-A4E1-7413C39C6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3EA999-9925-4A9C-9CE1-410C3E6E0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43109-914C-4361-A7CC-1A61D0E234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90644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96A7A-A096-4C12-B6DC-87BEF1FD4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B6C310-BAEE-4763-9273-D5AFA593F7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82E3A-A4C5-4DFF-805B-91A8865FFD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FC6E0E-7F19-4C54-A871-62E55B36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F6B77-6AE7-49B3-828C-37F4DF8230DF}" type="datetimeFigureOut">
              <a:rPr lang="hu-HU" smtClean="0"/>
              <a:t>2020.02.03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186BC7-B534-478D-9C1B-7240E00D9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370E61-AF93-4B7C-80CC-1D70AB669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43109-914C-4361-A7CC-1A61D0E234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9561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E5F395-23B6-469F-A5D9-39640E684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6800B9-D438-4DA7-B72D-0B6D56BDE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8DCD8D-8B8B-4E77-9B45-6D8DA0D1C3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F6B77-6AE7-49B3-828C-37F4DF8230DF}" type="datetimeFigureOut">
              <a:rPr lang="hu-HU" smtClean="0"/>
              <a:t>2020.02.03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D18C0-C209-4A66-9BAE-B23F72CC62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07496-0771-4D58-ADB3-94A8E2A3AD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F43109-914C-4361-A7CC-1A61D0E234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93449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931BA6-6952-47AB-9141-5E9B87A8EB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85"/>
          <a:stretch/>
        </p:blipFill>
        <p:spPr>
          <a:xfrm>
            <a:off x="0" y="0"/>
            <a:ext cx="12203011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F3CA387-C278-44EC-9CF0-68B8848AB6D2}"/>
              </a:ext>
            </a:extLst>
          </p:cNvPr>
          <p:cNvGrpSpPr/>
          <p:nvPr/>
        </p:nvGrpSpPr>
        <p:grpSpPr>
          <a:xfrm>
            <a:off x="765958" y="539648"/>
            <a:ext cx="10660084" cy="2496757"/>
            <a:chOff x="832219" y="2890252"/>
            <a:chExt cx="10660084" cy="249675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136460A-061B-4B0A-87AF-F393B7AA61B8}"/>
                </a:ext>
              </a:extLst>
            </p:cNvPr>
            <p:cNvSpPr/>
            <p:nvPr/>
          </p:nvSpPr>
          <p:spPr>
            <a:xfrm>
              <a:off x="832219" y="2890252"/>
              <a:ext cx="7739270" cy="249675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hu-HU" sz="4400" b="1" dirty="0" err="1">
                  <a:solidFill>
                    <a:schemeClr val="bg1"/>
                  </a:solidFill>
                  <a:latin typeface="+mj-lt"/>
                </a:rPr>
                <a:t>Hi</a:t>
              </a:r>
              <a:r>
                <a:rPr lang="hu-HU" sz="4400" b="1" dirty="0">
                  <a:solidFill>
                    <a:schemeClr val="bg1"/>
                  </a:solidFill>
                  <a:latin typeface="+mj-lt"/>
                </a:rPr>
                <a:t> Hajnal Bíborka,</a:t>
              </a:r>
            </a:p>
            <a:p>
              <a:endParaRPr lang="hu-HU" sz="4400" b="1" dirty="0">
                <a:solidFill>
                  <a:schemeClr val="bg1"/>
                </a:solidFill>
                <a:latin typeface="+mj-lt"/>
              </a:endParaRPr>
            </a:p>
            <a:p>
              <a:r>
                <a:rPr lang="hu-HU" sz="4400" b="1" dirty="0">
                  <a:solidFill>
                    <a:schemeClr val="bg1"/>
                  </a:solidFill>
                </a:rPr>
                <a:t>Elek </a:t>
              </a:r>
              <a:r>
                <a:rPr lang="hu-HU" sz="4400" b="1" dirty="0" err="1">
                  <a:solidFill>
                    <a:schemeClr val="bg1"/>
                  </a:solidFill>
                </a:rPr>
                <a:t>Tricity</a:t>
              </a:r>
              <a:r>
                <a:rPr lang="hu-HU" sz="44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hu-HU" sz="4400" b="1" dirty="0" err="1">
                  <a:solidFill>
                    <a:schemeClr val="bg1"/>
                  </a:solidFill>
                  <a:latin typeface="+mj-lt"/>
                </a:rPr>
                <a:t>wants</a:t>
              </a:r>
              <a:r>
                <a:rPr lang="hu-HU" sz="44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hu-HU" sz="4400" b="1" dirty="0" err="1">
                  <a:solidFill>
                    <a:schemeClr val="bg1"/>
                  </a:solidFill>
                  <a:latin typeface="+mj-lt"/>
                </a:rPr>
                <a:t>to</a:t>
              </a:r>
              <a:r>
                <a:rPr lang="hu-HU" sz="4400" b="1" dirty="0">
                  <a:solidFill>
                    <a:schemeClr val="bg1"/>
                  </a:solidFill>
                  <a:latin typeface="+mj-lt"/>
                </a:rPr>
                <a:t> be </a:t>
              </a:r>
              <a:r>
                <a:rPr lang="hu-HU" sz="4400" b="1" dirty="0" err="1">
                  <a:solidFill>
                    <a:schemeClr val="bg1"/>
                  </a:solidFill>
                  <a:latin typeface="+mj-lt"/>
                </a:rPr>
                <a:t>friends</a:t>
              </a:r>
              <a:r>
                <a:rPr lang="hu-HU" sz="44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hu-HU" sz="4400" b="1" dirty="0" err="1">
                  <a:solidFill>
                    <a:schemeClr val="bg1"/>
                  </a:solidFill>
                  <a:latin typeface="+mj-lt"/>
                </a:rPr>
                <a:t>with</a:t>
              </a:r>
              <a:r>
                <a:rPr lang="hu-HU" sz="44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hu-HU" sz="4400" b="1" dirty="0" err="1">
                  <a:solidFill>
                    <a:schemeClr val="bg1"/>
                  </a:solidFill>
                  <a:latin typeface="+mj-lt"/>
                </a:rPr>
                <a:t>you</a:t>
              </a:r>
              <a:r>
                <a:rPr lang="hu-HU" sz="4400" b="1" dirty="0">
                  <a:solidFill>
                    <a:schemeClr val="bg1"/>
                  </a:solidFill>
                  <a:latin typeface="+mj-lt"/>
                </a:rPr>
                <a:t>.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71D3A91-6D89-425C-A73D-267B99B0B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22" t="23166" r="8709" b="40922"/>
            <a:stretch/>
          </p:blipFill>
          <p:spPr>
            <a:xfrm>
              <a:off x="9342782" y="3342164"/>
              <a:ext cx="2149521" cy="12351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832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F2BC1F-C188-4218-A129-B9611D6C08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431" b="51743"/>
          <a:stretch/>
        </p:blipFill>
        <p:spPr>
          <a:xfrm>
            <a:off x="0" y="1029598"/>
            <a:ext cx="12191998" cy="58284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3A262EF-BEF9-4382-9F44-34A346096B71}"/>
              </a:ext>
            </a:extLst>
          </p:cNvPr>
          <p:cNvSpPr/>
          <p:nvPr/>
        </p:nvSpPr>
        <p:spPr>
          <a:xfrm>
            <a:off x="0" y="1"/>
            <a:ext cx="12191999" cy="1029598"/>
          </a:xfrm>
          <a:prstGeom prst="rect">
            <a:avLst/>
          </a:prstGeom>
          <a:solidFill>
            <a:srgbClr val="EF4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4000" dirty="0"/>
              <a:t>	FOR A CLEAN</a:t>
            </a:r>
            <a:r>
              <a:rPr lang="hu-HU" sz="4000" i="1" dirty="0"/>
              <a:t>AIR</a:t>
            </a:r>
            <a:r>
              <a:rPr lang="hu-HU" sz="4000" dirty="0"/>
              <a:t> FUTURE</a:t>
            </a:r>
            <a:endParaRPr lang="hu-HU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302BE2-191B-411B-A0C8-FF4AEAB32EEF}"/>
              </a:ext>
            </a:extLst>
          </p:cNvPr>
          <p:cNvSpPr txBox="1"/>
          <p:nvPr/>
        </p:nvSpPr>
        <p:spPr>
          <a:xfrm>
            <a:off x="409427" y="1164688"/>
            <a:ext cx="113731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>
                <a:latin typeface="+mj-lt"/>
              </a:rPr>
              <a:t>By</a:t>
            </a:r>
            <a:r>
              <a:rPr lang="hu-HU" sz="2400" dirty="0">
                <a:latin typeface="+mj-lt"/>
              </a:rPr>
              <a:t> 2025, </a:t>
            </a:r>
            <a:r>
              <a:rPr lang="hu-HU" sz="2400" dirty="0" err="1">
                <a:latin typeface="+mj-lt"/>
              </a:rPr>
              <a:t>majority</a:t>
            </a:r>
            <a:r>
              <a:rPr lang="hu-HU" sz="2400" dirty="0">
                <a:latin typeface="+mj-lt"/>
              </a:rPr>
              <a:t> of </a:t>
            </a:r>
            <a:r>
              <a:rPr lang="hu-HU" sz="2400" dirty="0" err="1">
                <a:latin typeface="+mj-lt"/>
              </a:rPr>
              <a:t>people</a:t>
            </a:r>
            <a:r>
              <a:rPr lang="hu-HU" sz="2400" dirty="0">
                <a:latin typeface="+mj-lt"/>
              </a:rPr>
              <a:t> </a:t>
            </a:r>
            <a:r>
              <a:rPr lang="hu-HU" sz="2400" dirty="0" err="1">
                <a:latin typeface="+mj-lt"/>
              </a:rPr>
              <a:t>will</a:t>
            </a:r>
            <a:r>
              <a:rPr lang="hu-HU" sz="2400" dirty="0">
                <a:latin typeface="+mj-lt"/>
              </a:rPr>
              <a:t> </a:t>
            </a:r>
            <a:r>
              <a:rPr lang="hu-HU" sz="2400" dirty="0" err="1">
                <a:latin typeface="+mj-lt"/>
              </a:rPr>
              <a:t>realize</a:t>
            </a:r>
            <a:r>
              <a:rPr lang="hu-HU" sz="2400" dirty="0">
                <a:latin typeface="+mj-lt"/>
              </a:rPr>
              <a:t> </a:t>
            </a:r>
            <a:r>
              <a:rPr lang="hu-HU" sz="2400" dirty="0" err="1">
                <a:latin typeface="+mj-lt"/>
              </a:rPr>
              <a:t>through</a:t>
            </a:r>
            <a:r>
              <a:rPr lang="hu-HU" sz="2400" dirty="0">
                <a:latin typeface="+mj-lt"/>
              </a:rPr>
              <a:t> </a:t>
            </a:r>
            <a:r>
              <a:rPr lang="hu-HU" sz="2400" dirty="0" err="1">
                <a:latin typeface="+mj-lt"/>
              </a:rPr>
              <a:t>youngsters</a:t>
            </a:r>
            <a:r>
              <a:rPr lang="hu-HU" sz="2400" dirty="0">
                <a:latin typeface="+mj-lt"/>
              </a:rPr>
              <a:t> </a:t>
            </a:r>
            <a:r>
              <a:rPr lang="hu-HU" sz="2400" dirty="0" err="1">
                <a:latin typeface="+mj-lt"/>
              </a:rPr>
              <a:t>that</a:t>
            </a:r>
            <a:r>
              <a:rPr lang="hu-HU" sz="2400" dirty="0">
                <a:latin typeface="+mj-lt"/>
              </a:rPr>
              <a:t> </a:t>
            </a:r>
            <a:r>
              <a:rPr lang="hu-HU" sz="2400" dirty="0" err="1">
                <a:latin typeface="+mj-lt"/>
              </a:rPr>
              <a:t>stopping</a:t>
            </a:r>
            <a:r>
              <a:rPr lang="hu-HU" sz="2400" dirty="0">
                <a:latin typeface="+mj-lt"/>
              </a:rPr>
              <a:t> </a:t>
            </a:r>
            <a:r>
              <a:rPr lang="hu-HU" sz="2400" dirty="0" err="1">
                <a:latin typeface="+mj-lt"/>
              </a:rPr>
              <a:t>climate</a:t>
            </a:r>
            <a:r>
              <a:rPr lang="hu-HU" sz="2400" dirty="0">
                <a:latin typeface="+mj-lt"/>
              </a:rPr>
              <a:t> </a:t>
            </a:r>
            <a:r>
              <a:rPr lang="hu-HU" sz="2400" dirty="0" err="1">
                <a:latin typeface="+mj-lt"/>
              </a:rPr>
              <a:t>change</a:t>
            </a:r>
            <a:r>
              <a:rPr lang="hu-HU" sz="2400" dirty="0">
                <a:latin typeface="+mj-lt"/>
              </a:rPr>
              <a:t> </a:t>
            </a:r>
            <a:r>
              <a:rPr lang="hu-HU" sz="2400" dirty="0" err="1">
                <a:latin typeface="+mj-lt"/>
              </a:rPr>
              <a:t>requires</a:t>
            </a:r>
            <a:r>
              <a:rPr lang="hu-HU" sz="2400" dirty="0">
                <a:latin typeface="+mj-lt"/>
              </a:rPr>
              <a:t> </a:t>
            </a:r>
            <a:r>
              <a:rPr lang="hu-HU" sz="2400" dirty="0" err="1">
                <a:latin typeface="+mj-lt"/>
              </a:rPr>
              <a:t>steps</a:t>
            </a:r>
            <a:r>
              <a:rPr lang="hu-HU" sz="2400" dirty="0">
                <a:latin typeface="+mj-lt"/>
              </a:rPr>
              <a:t> </a:t>
            </a:r>
            <a:r>
              <a:rPr lang="hu-HU" sz="2400" dirty="0" err="1">
                <a:latin typeface="+mj-lt"/>
              </a:rPr>
              <a:t>by</a:t>
            </a:r>
            <a:r>
              <a:rPr lang="hu-HU" sz="2400" dirty="0">
                <a:latin typeface="+mj-lt"/>
              </a:rPr>
              <a:t> </a:t>
            </a:r>
            <a:r>
              <a:rPr lang="hu-HU" sz="2400" dirty="0" err="1">
                <a:latin typeface="+mj-lt"/>
              </a:rPr>
              <a:t>each</a:t>
            </a:r>
            <a:r>
              <a:rPr lang="hu-HU" sz="2400" dirty="0">
                <a:latin typeface="+mj-lt"/>
              </a:rPr>
              <a:t> part of </a:t>
            </a:r>
            <a:r>
              <a:rPr lang="hu-HU" sz="2400" dirty="0" err="1">
                <a:latin typeface="+mj-lt"/>
              </a:rPr>
              <a:t>the</a:t>
            </a:r>
            <a:r>
              <a:rPr lang="hu-HU" sz="2400" dirty="0">
                <a:latin typeface="+mj-lt"/>
              </a:rPr>
              <a:t> </a:t>
            </a:r>
            <a:r>
              <a:rPr lang="hu-HU" sz="2400" dirty="0" err="1">
                <a:latin typeface="+mj-lt"/>
              </a:rPr>
              <a:t>process</a:t>
            </a:r>
            <a:r>
              <a:rPr lang="hu-HU" sz="2400" dirty="0">
                <a:latin typeface="+mj-lt"/>
              </a:rPr>
              <a:t>.</a:t>
            </a:r>
          </a:p>
          <a:p>
            <a:r>
              <a:rPr lang="hu-HU" sz="2400" dirty="0" err="1">
                <a:latin typeface="+mj-lt"/>
              </a:rPr>
              <a:t>Decreasing</a:t>
            </a:r>
            <a:r>
              <a:rPr lang="hu-HU" sz="2400" dirty="0">
                <a:latin typeface="+mj-lt"/>
              </a:rPr>
              <a:t> air </a:t>
            </a:r>
            <a:r>
              <a:rPr lang="hu-HU" sz="2400" dirty="0" err="1">
                <a:latin typeface="+mj-lt"/>
              </a:rPr>
              <a:t>pollution</a:t>
            </a:r>
            <a:r>
              <a:rPr lang="hu-HU" sz="2400" dirty="0">
                <a:latin typeface="+mj-lt"/>
              </a:rPr>
              <a:t> is </a:t>
            </a:r>
            <a:r>
              <a:rPr lang="hu-HU" sz="2400" dirty="0" err="1">
                <a:latin typeface="+mj-lt"/>
              </a:rPr>
              <a:t>one</a:t>
            </a:r>
            <a:r>
              <a:rPr lang="hu-HU" sz="2400" dirty="0">
                <a:latin typeface="+mj-lt"/>
              </a:rPr>
              <a:t> of </a:t>
            </a:r>
            <a:r>
              <a:rPr lang="hu-HU" sz="2400" dirty="0" err="1">
                <a:latin typeface="+mj-lt"/>
              </a:rPr>
              <a:t>that</a:t>
            </a:r>
            <a:r>
              <a:rPr lang="hu-HU" sz="2400" dirty="0">
                <a:latin typeface="+mj-lt"/>
              </a:rPr>
              <a:t> </a:t>
            </a:r>
            <a:r>
              <a:rPr lang="hu-HU" sz="2400" dirty="0" err="1">
                <a:latin typeface="+mj-lt"/>
              </a:rPr>
              <a:t>steps</a:t>
            </a:r>
            <a:r>
              <a:rPr lang="hu-HU" sz="2400" dirty="0">
                <a:latin typeface="+mj-lt"/>
              </a:rPr>
              <a:t>, and </a:t>
            </a:r>
            <a:r>
              <a:rPr lang="hu-HU" sz="2400" dirty="0" err="1">
                <a:latin typeface="+mj-lt"/>
              </a:rPr>
              <a:t>realising</a:t>
            </a:r>
            <a:r>
              <a:rPr lang="hu-HU" sz="2400" dirty="0">
                <a:latin typeface="+mj-lt"/>
              </a:rPr>
              <a:t> </a:t>
            </a:r>
            <a:r>
              <a:rPr lang="hu-HU" sz="2400" dirty="0" err="1">
                <a:latin typeface="+mj-lt"/>
              </a:rPr>
              <a:t>that</a:t>
            </a:r>
            <a:r>
              <a:rPr lang="hu-HU" sz="2400" dirty="0">
                <a:latin typeface="+mj-lt"/>
              </a:rPr>
              <a:t> </a:t>
            </a:r>
            <a:r>
              <a:rPr lang="hu-HU" sz="2400" dirty="0" err="1">
                <a:latin typeface="+mj-lt"/>
              </a:rPr>
              <a:t>electricity</a:t>
            </a:r>
            <a:r>
              <a:rPr lang="hu-HU" sz="2400" dirty="0">
                <a:latin typeface="+mj-lt"/>
              </a:rPr>
              <a:t> is </a:t>
            </a:r>
            <a:r>
              <a:rPr lang="hu-HU" sz="2400" dirty="0" err="1">
                <a:latin typeface="+mj-lt"/>
              </a:rPr>
              <a:t>our</a:t>
            </a:r>
            <a:r>
              <a:rPr lang="hu-HU" sz="2400" dirty="0">
                <a:latin typeface="+mj-lt"/>
              </a:rPr>
              <a:t> </a:t>
            </a:r>
            <a:r>
              <a:rPr lang="hu-HU" sz="2400" dirty="0" err="1">
                <a:latin typeface="+mj-lt"/>
              </a:rPr>
              <a:t>friend</a:t>
            </a:r>
            <a:r>
              <a:rPr lang="hu-HU" sz="2400" dirty="0">
                <a:latin typeface="+mj-lt"/>
              </a:rPr>
              <a:t>, we </a:t>
            </a:r>
            <a:r>
              <a:rPr lang="hu-HU" sz="2400" dirty="0" err="1">
                <a:latin typeface="+mj-lt"/>
              </a:rPr>
              <a:t>can</a:t>
            </a:r>
            <a:r>
              <a:rPr lang="hu-HU" sz="2400" dirty="0">
                <a:latin typeface="+mj-lt"/>
              </a:rPr>
              <a:t> </a:t>
            </a:r>
            <a:r>
              <a:rPr lang="hu-HU" sz="2400" dirty="0" err="1">
                <a:latin typeface="+mj-lt"/>
              </a:rPr>
              <a:t>move</a:t>
            </a:r>
            <a:r>
              <a:rPr lang="hu-HU" sz="2400" dirty="0">
                <a:latin typeface="+mj-lt"/>
              </a:rPr>
              <a:t> </a:t>
            </a:r>
            <a:r>
              <a:rPr lang="hu-HU" sz="2400" dirty="0" err="1">
                <a:latin typeface="+mj-lt"/>
              </a:rPr>
              <a:t>forward</a:t>
            </a:r>
            <a:r>
              <a:rPr lang="hu-HU" sz="2400" dirty="0">
                <a:latin typeface="+mj-lt"/>
              </a:rPr>
              <a:t> </a:t>
            </a:r>
            <a:r>
              <a:rPr lang="hu-HU" sz="2400" dirty="0" err="1">
                <a:latin typeface="+mj-lt"/>
              </a:rPr>
              <a:t>together</a:t>
            </a:r>
            <a:r>
              <a:rPr lang="hu-HU" sz="2400" dirty="0">
                <a:latin typeface="+mj-lt"/>
              </a:rPr>
              <a:t> </a:t>
            </a:r>
            <a:r>
              <a:rPr lang="hu-HU" sz="2400" dirty="0" err="1">
                <a:latin typeface="+mj-lt"/>
              </a:rPr>
              <a:t>as</a:t>
            </a:r>
            <a:r>
              <a:rPr lang="hu-HU" sz="2400" dirty="0">
                <a:latin typeface="+mj-lt"/>
              </a:rPr>
              <a:t> </a:t>
            </a:r>
            <a:r>
              <a:rPr lang="hu-HU" sz="2400" dirty="0" err="1">
                <a:latin typeface="+mj-lt"/>
              </a:rPr>
              <a:t>one</a:t>
            </a:r>
            <a:r>
              <a:rPr lang="hu-HU" sz="2400" dirty="0">
                <a:latin typeface="+mj-lt"/>
              </a:rPr>
              <a:t> </a:t>
            </a:r>
            <a:r>
              <a:rPr lang="hu-HU" sz="2400" dirty="0" err="1">
                <a:latin typeface="+mj-lt"/>
              </a:rPr>
              <a:t>big</a:t>
            </a:r>
            <a:r>
              <a:rPr lang="hu-HU" sz="2400" dirty="0">
                <a:latin typeface="+mj-lt"/>
              </a:rPr>
              <a:t> </a:t>
            </a:r>
            <a:r>
              <a:rPr lang="hu-HU" sz="2400" dirty="0" err="1">
                <a:latin typeface="+mj-lt"/>
              </a:rPr>
              <a:t>family</a:t>
            </a:r>
            <a:r>
              <a:rPr lang="hu-HU" sz="2400" dirty="0">
                <a:latin typeface="+mj-lt"/>
              </a:rPr>
              <a:t> </a:t>
            </a:r>
            <a:r>
              <a:rPr lang="hu-HU" sz="2400" dirty="0" err="1">
                <a:latin typeface="+mj-lt"/>
              </a:rPr>
              <a:t>for</a:t>
            </a:r>
            <a:r>
              <a:rPr lang="hu-HU" sz="2400" dirty="0">
                <a:latin typeface="+mj-lt"/>
              </a:rPr>
              <a:t> a </a:t>
            </a:r>
            <a:r>
              <a:rPr lang="hu-HU" sz="2400" dirty="0" err="1">
                <a:latin typeface="+mj-lt"/>
              </a:rPr>
              <a:t>cleaner</a:t>
            </a:r>
            <a:r>
              <a:rPr lang="hu-HU" sz="2400" dirty="0">
                <a:latin typeface="+mj-lt"/>
              </a:rPr>
              <a:t> </a:t>
            </a:r>
            <a:r>
              <a:rPr lang="hu-HU" sz="2400" dirty="0" err="1">
                <a:latin typeface="+mj-lt"/>
              </a:rPr>
              <a:t>future</a:t>
            </a:r>
            <a:r>
              <a:rPr lang="hu-HU" sz="240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4101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19E62F-8B83-49D9-96FB-FDC7B4E0CC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7" t="3031" r="10811" b="943"/>
          <a:stretch/>
        </p:blipFill>
        <p:spPr>
          <a:xfrm>
            <a:off x="5937269" y="1029600"/>
            <a:ext cx="6254732" cy="58284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7589887-9CA7-47B7-81CF-5956F650F93E}"/>
              </a:ext>
            </a:extLst>
          </p:cNvPr>
          <p:cNvSpPr/>
          <p:nvPr/>
        </p:nvSpPr>
        <p:spPr>
          <a:xfrm>
            <a:off x="0" y="1"/>
            <a:ext cx="12191999" cy="1029598"/>
          </a:xfrm>
          <a:prstGeom prst="rect">
            <a:avLst/>
          </a:prstGeom>
          <a:solidFill>
            <a:srgbClr val="EF4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4000" dirty="0"/>
              <a:t>	</a:t>
            </a:r>
            <a:r>
              <a:rPr lang="hu-HU" sz="4000" strike="sngStrike" dirty="0"/>
              <a:t>WINTER</a:t>
            </a:r>
            <a:r>
              <a:rPr lang="hu-HU" sz="4000" dirty="0"/>
              <a:t> CLIMATE CHANGE IS COMING</a:t>
            </a:r>
            <a:endParaRPr lang="hu-HU" sz="28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79CAF58-1D29-4863-98B2-CEE7FC8C9F11}"/>
              </a:ext>
            </a:extLst>
          </p:cNvPr>
          <p:cNvSpPr txBox="1"/>
          <p:nvPr/>
        </p:nvSpPr>
        <p:spPr>
          <a:xfrm>
            <a:off x="180756" y="1556643"/>
            <a:ext cx="557575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/>
              <a:t>Climate</a:t>
            </a:r>
            <a:r>
              <a:rPr lang="hu-HU" sz="2400" dirty="0"/>
              <a:t> </a:t>
            </a:r>
            <a:r>
              <a:rPr lang="hu-HU" sz="2400" dirty="0" err="1"/>
              <a:t>change</a:t>
            </a:r>
            <a:r>
              <a:rPr lang="hu-HU" sz="2400" dirty="0"/>
              <a:t> and air </a:t>
            </a:r>
            <a:r>
              <a:rPr lang="hu-HU" sz="2400" dirty="0" err="1"/>
              <a:t>pollution</a:t>
            </a:r>
            <a:r>
              <a:rPr lang="hu-HU" sz="2400" dirty="0"/>
              <a:t> is a </a:t>
            </a:r>
            <a:r>
              <a:rPr lang="hu-HU" sz="2400" dirty="0" err="1"/>
              <a:t>huge</a:t>
            </a:r>
            <a:r>
              <a:rPr lang="hu-HU" sz="2400" dirty="0"/>
              <a:t> </a:t>
            </a:r>
            <a:r>
              <a:rPr lang="hu-HU" sz="2400" dirty="0" err="1"/>
              <a:t>problem</a:t>
            </a:r>
            <a:r>
              <a:rPr lang="hu-HU" sz="2400" dirty="0"/>
              <a:t> </a:t>
            </a:r>
            <a:r>
              <a:rPr lang="hu-HU" sz="2400" dirty="0" err="1"/>
              <a:t>accross</a:t>
            </a:r>
            <a:r>
              <a:rPr lang="hu-HU" sz="2400" dirty="0"/>
              <a:t> </a:t>
            </a:r>
            <a:r>
              <a:rPr lang="hu-HU" sz="2400" dirty="0" err="1"/>
              <a:t>the</a:t>
            </a:r>
            <a:r>
              <a:rPr lang="hu-HU" sz="2400" dirty="0"/>
              <a:t> </a:t>
            </a:r>
            <a:r>
              <a:rPr lang="hu-HU" sz="2400" dirty="0" err="1"/>
              <a:t>world</a:t>
            </a:r>
            <a:r>
              <a:rPr lang="hu-HU" sz="2400" dirty="0"/>
              <a:t> and </a:t>
            </a:r>
            <a:r>
              <a:rPr lang="hu-HU" sz="2400" dirty="0" err="1"/>
              <a:t>especially</a:t>
            </a:r>
            <a:r>
              <a:rPr lang="hu-HU" sz="2400" dirty="0"/>
              <a:t> in </a:t>
            </a:r>
            <a:r>
              <a:rPr lang="hu-HU" sz="2400" dirty="0" err="1"/>
              <a:t>big</a:t>
            </a:r>
            <a:r>
              <a:rPr lang="hu-HU" sz="2400" dirty="0"/>
              <a:t> </a:t>
            </a:r>
            <a:r>
              <a:rPr lang="hu-HU" sz="2400" dirty="0" err="1"/>
              <a:t>cities</a:t>
            </a:r>
            <a:r>
              <a:rPr lang="hu-HU" sz="2400" dirty="0"/>
              <a:t>. </a:t>
            </a:r>
            <a:r>
              <a:rPr lang="hu-HU" sz="2400" dirty="0" err="1"/>
              <a:t>Electric</a:t>
            </a:r>
            <a:r>
              <a:rPr lang="hu-HU" sz="2400" dirty="0"/>
              <a:t> </a:t>
            </a:r>
            <a:r>
              <a:rPr lang="hu-HU" sz="2400" dirty="0" err="1"/>
              <a:t>transportation</a:t>
            </a:r>
            <a:r>
              <a:rPr lang="hu-HU" sz="2400" dirty="0"/>
              <a:t> </a:t>
            </a:r>
            <a:r>
              <a:rPr lang="hu-HU" sz="2400" dirty="0" err="1"/>
              <a:t>can</a:t>
            </a:r>
            <a:r>
              <a:rPr lang="hu-HU" sz="2400" dirty="0"/>
              <a:t> be a </a:t>
            </a:r>
            <a:r>
              <a:rPr lang="hu-HU" sz="2400" dirty="0" err="1"/>
              <a:t>solution</a:t>
            </a:r>
            <a:r>
              <a:rPr lang="hu-HU" sz="2400" dirty="0"/>
              <a:t> </a:t>
            </a:r>
            <a:r>
              <a:rPr lang="hu-HU" sz="2400" dirty="0" err="1"/>
              <a:t>to</a:t>
            </a:r>
            <a:r>
              <a:rPr lang="hu-HU" sz="2400" dirty="0"/>
              <a:t> </a:t>
            </a:r>
            <a:r>
              <a:rPr lang="hu-HU" sz="2400" dirty="0" err="1"/>
              <a:t>this</a:t>
            </a:r>
            <a:r>
              <a:rPr lang="hu-HU" sz="2400" dirty="0"/>
              <a:t> </a:t>
            </a:r>
            <a:r>
              <a:rPr lang="hu-HU" sz="2400" dirty="0" err="1"/>
              <a:t>but</a:t>
            </a:r>
            <a:r>
              <a:rPr lang="hu-HU" sz="2400" dirty="0"/>
              <a:t> it is </a:t>
            </a:r>
            <a:r>
              <a:rPr lang="hu-HU" sz="2400" dirty="0" err="1"/>
              <a:t>not</a:t>
            </a:r>
            <a:r>
              <a:rPr lang="hu-HU" sz="2400" dirty="0"/>
              <a:t> </a:t>
            </a:r>
            <a:r>
              <a:rPr lang="hu-HU" sz="2400" dirty="0" err="1"/>
              <a:t>widespread</a:t>
            </a:r>
            <a:r>
              <a:rPr lang="hu-HU" sz="2400" dirty="0"/>
              <a:t> </a:t>
            </a:r>
            <a:r>
              <a:rPr lang="hu-HU" sz="2400" dirty="0" err="1"/>
              <a:t>yet</a:t>
            </a:r>
            <a:r>
              <a:rPr lang="hu-HU" sz="2400" dirty="0"/>
              <a:t>:</a:t>
            </a:r>
          </a:p>
          <a:p>
            <a:endParaRPr lang="hu-HU" sz="2400" dirty="0"/>
          </a:p>
          <a:p>
            <a:endParaRPr lang="hu-HU" sz="2400" dirty="0"/>
          </a:p>
          <a:p>
            <a:endParaRPr lang="hu-H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err="1"/>
              <a:t>Older</a:t>
            </a:r>
            <a:r>
              <a:rPr lang="hu-HU" sz="2400" dirty="0"/>
              <a:t> </a:t>
            </a:r>
            <a:r>
              <a:rPr lang="hu-HU" sz="2400" dirty="0" err="1"/>
              <a:t>generation</a:t>
            </a:r>
            <a:r>
              <a:rPr lang="hu-HU" sz="2400" dirty="0"/>
              <a:t> is </a:t>
            </a:r>
            <a:r>
              <a:rPr lang="hu-HU" sz="2400" dirty="0" err="1"/>
              <a:t>hard</a:t>
            </a:r>
            <a:r>
              <a:rPr lang="hu-HU" sz="2400" dirty="0"/>
              <a:t> </a:t>
            </a:r>
            <a:r>
              <a:rPr lang="hu-HU" sz="2400" dirty="0" err="1"/>
              <a:t>to</a:t>
            </a:r>
            <a:r>
              <a:rPr lang="hu-HU" sz="2400" dirty="0"/>
              <a:t> </a:t>
            </a:r>
            <a:r>
              <a:rPr lang="hu-HU" sz="2400" dirty="0" err="1"/>
              <a:t>convince</a:t>
            </a:r>
            <a:r>
              <a:rPr lang="hu-HU" sz="2400" dirty="0"/>
              <a:t> -&gt; old </a:t>
            </a:r>
            <a:r>
              <a:rPr lang="hu-HU" sz="2400" dirty="0" err="1"/>
              <a:t>habits</a:t>
            </a:r>
            <a:r>
              <a:rPr lang="hu-HU" sz="2400" dirty="0"/>
              <a:t> </a:t>
            </a:r>
            <a:r>
              <a:rPr lang="hu-HU" sz="2400" dirty="0" err="1"/>
              <a:t>die</a:t>
            </a:r>
            <a:r>
              <a:rPr lang="hu-HU" sz="2400" dirty="0"/>
              <a:t> </a:t>
            </a:r>
            <a:r>
              <a:rPr lang="hu-HU" sz="2400" dirty="0" err="1"/>
              <a:t>hard</a:t>
            </a:r>
            <a:endParaRPr lang="hu-H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err="1"/>
              <a:t>Niche</a:t>
            </a:r>
            <a:r>
              <a:rPr lang="hu-HU" sz="2400" dirty="0"/>
              <a:t> – </a:t>
            </a:r>
            <a:r>
              <a:rPr lang="hu-HU" sz="2400" dirty="0" err="1"/>
              <a:t>hard</a:t>
            </a:r>
            <a:r>
              <a:rPr lang="hu-HU" sz="2400" dirty="0"/>
              <a:t> </a:t>
            </a:r>
            <a:r>
              <a:rPr lang="hu-HU" sz="2400" dirty="0" err="1"/>
              <a:t>to</a:t>
            </a:r>
            <a:r>
              <a:rPr lang="hu-HU" sz="2400" dirty="0"/>
              <a:t> </a:t>
            </a:r>
            <a:r>
              <a:rPr lang="hu-HU" sz="2400" dirty="0" err="1"/>
              <a:t>connect</a:t>
            </a:r>
            <a:r>
              <a:rPr lang="hu-HU" sz="2400" dirty="0"/>
              <a:t> a </a:t>
            </a:r>
            <a:r>
              <a:rPr lang="hu-HU" sz="2400" dirty="0" err="1"/>
              <a:t>wider</a:t>
            </a:r>
            <a:r>
              <a:rPr lang="hu-HU" sz="2400" dirty="0"/>
              <a:t> </a:t>
            </a:r>
            <a:r>
              <a:rPr lang="hu-HU" sz="2400" dirty="0" err="1"/>
              <a:t>group</a:t>
            </a:r>
            <a:endParaRPr lang="hu-H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err="1"/>
              <a:t>Need</a:t>
            </a:r>
            <a:r>
              <a:rPr lang="hu-HU" sz="2400" dirty="0"/>
              <a:t> </a:t>
            </a:r>
            <a:r>
              <a:rPr lang="hu-HU" sz="2400" dirty="0" err="1"/>
              <a:t>to</a:t>
            </a:r>
            <a:r>
              <a:rPr lang="hu-HU" sz="2400" dirty="0"/>
              <a:t> </a:t>
            </a:r>
            <a:r>
              <a:rPr lang="hu-HU" sz="2400" dirty="0" err="1"/>
              <a:t>think</a:t>
            </a:r>
            <a:r>
              <a:rPr lang="hu-HU" sz="2400" dirty="0"/>
              <a:t> </a:t>
            </a:r>
            <a:r>
              <a:rPr lang="hu-HU" sz="2400" dirty="0" err="1"/>
              <a:t>big</a:t>
            </a:r>
            <a:endParaRPr lang="hu-HU" sz="2400" dirty="0"/>
          </a:p>
          <a:p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334208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1C2D9A-85B1-4026-AB5B-429A31CDE3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974"/>
          <a:stretch/>
        </p:blipFill>
        <p:spPr>
          <a:xfrm>
            <a:off x="-23753" y="899652"/>
            <a:ext cx="12272555" cy="597546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7589887-9CA7-47B7-81CF-5956F650F93E}"/>
              </a:ext>
            </a:extLst>
          </p:cNvPr>
          <p:cNvSpPr/>
          <p:nvPr/>
        </p:nvSpPr>
        <p:spPr>
          <a:xfrm>
            <a:off x="0" y="1"/>
            <a:ext cx="12191999" cy="1029598"/>
          </a:xfrm>
          <a:prstGeom prst="rect">
            <a:avLst/>
          </a:prstGeom>
          <a:solidFill>
            <a:srgbClr val="EF4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4000" dirty="0"/>
              <a:t>	ONE GENERATION TO THE RESCUE</a:t>
            </a:r>
            <a:endParaRPr lang="hu-HU" sz="28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79CAF58-1D29-4863-98B2-CEE7FC8C9F11}"/>
              </a:ext>
            </a:extLst>
          </p:cNvPr>
          <p:cNvSpPr txBox="1"/>
          <p:nvPr/>
        </p:nvSpPr>
        <p:spPr>
          <a:xfrm>
            <a:off x="681845" y="1271479"/>
            <a:ext cx="4173523" cy="26161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800" dirty="0"/>
              <a:t>CHALLENGE</a:t>
            </a:r>
          </a:p>
          <a:p>
            <a:endParaRPr lang="hu-HU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err="1"/>
              <a:t>Motivate</a:t>
            </a:r>
            <a:r>
              <a:rPr lang="hu-HU" sz="2400" dirty="0"/>
              <a:t> </a:t>
            </a:r>
            <a:r>
              <a:rPr lang="hu-HU" sz="2400" dirty="0" err="1"/>
              <a:t>Gen</a:t>
            </a:r>
            <a:r>
              <a:rPr lang="hu-HU" sz="2400" dirty="0"/>
              <a:t> Z </a:t>
            </a:r>
            <a:r>
              <a:rPr lang="hu-HU" sz="2400" dirty="0" err="1"/>
              <a:t>to</a:t>
            </a:r>
            <a:r>
              <a:rPr lang="hu-HU" sz="2400" dirty="0"/>
              <a:t> </a:t>
            </a:r>
            <a:r>
              <a:rPr lang="hu-HU" sz="2400" dirty="0" err="1"/>
              <a:t>become</a:t>
            </a:r>
            <a:r>
              <a:rPr lang="hu-HU" sz="2400" dirty="0"/>
              <a:t> </a:t>
            </a:r>
            <a:r>
              <a:rPr lang="hu-HU" sz="2400" dirty="0" err="1"/>
              <a:t>the</a:t>
            </a:r>
            <a:r>
              <a:rPr lang="hu-HU" sz="2400" dirty="0"/>
              <a:t> </a:t>
            </a:r>
            <a:r>
              <a:rPr lang="hu-HU" sz="2400" dirty="0" err="1"/>
              <a:t>brand</a:t>
            </a:r>
            <a:r>
              <a:rPr lang="hu-HU" sz="2400" dirty="0"/>
              <a:t> </a:t>
            </a:r>
            <a:r>
              <a:rPr lang="hu-HU" sz="2400" dirty="0" err="1"/>
              <a:t>ambassador</a:t>
            </a:r>
            <a:r>
              <a:rPr lang="hu-HU" sz="2400" dirty="0"/>
              <a:t> of e-</a:t>
            </a:r>
            <a:r>
              <a:rPr lang="hu-HU" sz="2400" dirty="0" err="1"/>
              <a:t>mobility</a:t>
            </a:r>
            <a:endParaRPr lang="hu-H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err="1"/>
              <a:t>Connect</a:t>
            </a:r>
            <a:r>
              <a:rPr lang="hu-HU" sz="2400" dirty="0"/>
              <a:t> E-ON </a:t>
            </a:r>
            <a:r>
              <a:rPr lang="hu-HU" sz="2400" dirty="0" err="1"/>
              <a:t>with</a:t>
            </a:r>
            <a:r>
              <a:rPr lang="hu-HU" sz="2400" dirty="0"/>
              <a:t> TA </a:t>
            </a:r>
            <a:r>
              <a:rPr lang="hu-HU" sz="2400" dirty="0" err="1"/>
              <a:t>on</a:t>
            </a:r>
            <a:r>
              <a:rPr lang="hu-HU" sz="2400" dirty="0"/>
              <a:t> a </a:t>
            </a:r>
            <a:r>
              <a:rPr lang="hu-HU" sz="2400" dirty="0" err="1"/>
              <a:t>personal</a:t>
            </a:r>
            <a:r>
              <a:rPr lang="hu-HU" sz="2400" dirty="0"/>
              <a:t> </a:t>
            </a:r>
            <a:r>
              <a:rPr lang="hu-HU" sz="2400" dirty="0" err="1"/>
              <a:t>level</a:t>
            </a:r>
            <a:endParaRPr lang="hu-H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0CF143-4FAB-40B2-8B7F-428C302098AD}"/>
              </a:ext>
            </a:extLst>
          </p:cNvPr>
          <p:cNvSpPr txBox="1"/>
          <p:nvPr/>
        </p:nvSpPr>
        <p:spPr>
          <a:xfrm>
            <a:off x="7138490" y="1271479"/>
            <a:ext cx="4173524" cy="26468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800" dirty="0"/>
              <a:t>INSIGHT</a:t>
            </a:r>
            <a:endParaRPr lang="hu-HU" sz="2000" dirty="0"/>
          </a:p>
          <a:p>
            <a:endParaRPr lang="hu-HU" dirty="0"/>
          </a:p>
          <a:p>
            <a:r>
              <a:rPr lang="hu-HU" sz="2400" dirty="0" err="1"/>
              <a:t>Environment</a:t>
            </a:r>
            <a:r>
              <a:rPr lang="hu-HU" sz="2400" dirty="0"/>
              <a:t> </a:t>
            </a:r>
            <a:r>
              <a:rPr lang="hu-HU" sz="2400" dirty="0" err="1"/>
              <a:t>protection</a:t>
            </a:r>
            <a:r>
              <a:rPr lang="hu-HU" sz="2400" dirty="0"/>
              <a:t> is </a:t>
            </a:r>
            <a:r>
              <a:rPr lang="hu-HU" sz="2400" dirty="0" err="1"/>
              <a:t>one</a:t>
            </a:r>
            <a:r>
              <a:rPr lang="hu-HU" sz="2400" dirty="0"/>
              <a:t> of </a:t>
            </a:r>
            <a:r>
              <a:rPr lang="hu-HU" sz="2400" dirty="0" err="1"/>
              <a:t>the</a:t>
            </a:r>
            <a:r>
              <a:rPr lang="hu-HU" sz="2400" dirty="0"/>
              <a:t> </a:t>
            </a:r>
            <a:r>
              <a:rPr lang="hu-HU" sz="2400" dirty="0" err="1"/>
              <a:t>biggest</a:t>
            </a:r>
            <a:r>
              <a:rPr lang="hu-HU" sz="2400" dirty="0"/>
              <a:t> </a:t>
            </a:r>
            <a:r>
              <a:rPr lang="hu-HU" sz="2400" dirty="0" err="1"/>
              <a:t>hype</a:t>
            </a:r>
            <a:r>
              <a:rPr lang="hu-HU" sz="2400" dirty="0"/>
              <a:t> </a:t>
            </a:r>
            <a:r>
              <a:rPr lang="hu-HU" sz="2400" dirty="0" err="1"/>
              <a:t>nowadays</a:t>
            </a:r>
            <a:r>
              <a:rPr lang="hu-HU" sz="2400" dirty="0"/>
              <a:t> and </a:t>
            </a:r>
            <a:r>
              <a:rPr lang="hu-HU" sz="2400" dirty="0" err="1"/>
              <a:t>GenZ</a:t>
            </a:r>
            <a:r>
              <a:rPr lang="hu-HU" sz="2400" dirty="0"/>
              <a:t> is </a:t>
            </a:r>
            <a:r>
              <a:rPr lang="hu-HU" sz="2400" dirty="0" err="1"/>
              <a:t>ready</a:t>
            </a:r>
            <a:r>
              <a:rPr lang="hu-HU" sz="2400" dirty="0"/>
              <a:t> </a:t>
            </a:r>
            <a:r>
              <a:rPr lang="hu-HU" sz="2400" dirty="0" err="1"/>
              <a:t>to</a:t>
            </a:r>
            <a:r>
              <a:rPr lang="hu-HU" sz="2400" dirty="0"/>
              <a:t> </a:t>
            </a:r>
            <a:r>
              <a:rPr lang="hu-HU" sz="2400" dirty="0" err="1"/>
              <a:t>ride</a:t>
            </a:r>
            <a:r>
              <a:rPr lang="hu-HU" sz="2400" dirty="0"/>
              <a:t> </a:t>
            </a:r>
            <a:r>
              <a:rPr lang="hu-HU" sz="2400" dirty="0" err="1"/>
              <a:t>along</a:t>
            </a:r>
            <a:r>
              <a:rPr lang="hu-HU" sz="2400" dirty="0"/>
              <a:t> </a:t>
            </a:r>
            <a:r>
              <a:rPr lang="hu-HU" sz="2400" dirty="0" err="1"/>
              <a:t>with</a:t>
            </a:r>
            <a:r>
              <a:rPr lang="hu-HU" sz="2400" dirty="0"/>
              <a:t> it.</a:t>
            </a:r>
          </a:p>
          <a:p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766273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3A262EF-BEF9-4382-9F44-34A346096B71}"/>
              </a:ext>
            </a:extLst>
          </p:cNvPr>
          <p:cNvSpPr/>
          <p:nvPr/>
        </p:nvSpPr>
        <p:spPr>
          <a:xfrm>
            <a:off x="0" y="1"/>
            <a:ext cx="12191999" cy="1029598"/>
          </a:xfrm>
          <a:prstGeom prst="rect">
            <a:avLst/>
          </a:prstGeom>
          <a:solidFill>
            <a:srgbClr val="EF4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4000" dirty="0"/>
              <a:t>	WHO ARE GENZ?</a:t>
            </a:r>
            <a:endParaRPr lang="hu-HU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ED2E00-D2E2-4560-97E4-DE781ED50C49}"/>
              </a:ext>
            </a:extLst>
          </p:cNvPr>
          <p:cNvSpPr txBox="1"/>
          <p:nvPr/>
        </p:nvSpPr>
        <p:spPr>
          <a:xfrm>
            <a:off x="506982" y="2208270"/>
            <a:ext cx="529117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err="1"/>
              <a:t>GenZ</a:t>
            </a:r>
            <a:r>
              <a:rPr lang="hu-HU" sz="2400" dirty="0"/>
              <a:t> is </a:t>
            </a:r>
            <a:r>
              <a:rPr lang="hu-HU" sz="2400" b="1" dirty="0" err="1"/>
              <a:t>motivated</a:t>
            </a:r>
            <a:r>
              <a:rPr lang="hu-HU" sz="2400" dirty="0"/>
              <a:t>, </a:t>
            </a:r>
            <a:r>
              <a:rPr lang="hu-HU" sz="2400" dirty="0" err="1"/>
              <a:t>ready</a:t>
            </a:r>
            <a:r>
              <a:rPr lang="hu-HU" sz="2400" dirty="0"/>
              <a:t> </a:t>
            </a:r>
            <a:r>
              <a:rPr lang="hu-HU" sz="2400" dirty="0" err="1"/>
              <a:t>to</a:t>
            </a:r>
            <a:r>
              <a:rPr lang="hu-HU" sz="2400" dirty="0"/>
              <a:t> </a:t>
            </a:r>
            <a:r>
              <a:rPr lang="hu-HU" sz="2400" dirty="0" err="1"/>
              <a:t>act</a:t>
            </a:r>
            <a:r>
              <a:rPr lang="hu-HU" sz="24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err="1"/>
              <a:t>They</a:t>
            </a:r>
            <a:r>
              <a:rPr lang="hu-HU" sz="2400" dirty="0"/>
              <a:t> </a:t>
            </a:r>
            <a:r>
              <a:rPr lang="hu-HU" sz="2400" dirty="0" err="1"/>
              <a:t>are</a:t>
            </a:r>
            <a:r>
              <a:rPr lang="hu-HU" sz="2400" dirty="0"/>
              <a:t> </a:t>
            </a:r>
            <a:r>
              <a:rPr lang="hu-HU" sz="2400" dirty="0" err="1"/>
              <a:t>seeking</a:t>
            </a:r>
            <a:r>
              <a:rPr lang="hu-HU" sz="2400" dirty="0"/>
              <a:t> </a:t>
            </a:r>
            <a:r>
              <a:rPr lang="hu-HU" sz="2400" dirty="0" err="1"/>
              <a:t>for</a:t>
            </a:r>
            <a:r>
              <a:rPr lang="hu-HU" sz="2400" dirty="0"/>
              <a:t> </a:t>
            </a:r>
            <a:r>
              <a:rPr lang="hu-HU" sz="2400" b="1" dirty="0" err="1"/>
              <a:t>recognition</a:t>
            </a:r>
            <a:endParaRPr lang="hu-HU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b="1" dirty="0" err="1"/>
              <a:t>Willing</a:t>
            </a:r>
            <a:r>
              <a:rPr lang="hu-HU" sz="2400" b="1" dirty="0"/>
              <a:t> </a:t>
            </a:r>
            <a:r>
              <a:rPr lang="hu-HU" sz="2400" b="1" dirty="0" err="1"/>
              <a:t>to</a:t>
            </a:r>
            <a:r>
              <a:rPr lang="hu-HU" sz="2400" b="1" dirty="0"/>
              <a:t> </a:t>
            </a:r>
            <a:r>
              <a:rPr lang="hu-HU" sz="2400" b="1" dirty="0" err="1"/>
              <a:t>step</a:t>
            </a:r>
            <a:r>
              <a:rPr lang="hu-HU" sz="2400" b="1" dirty="0"/>
              <a:t> in </a:t>
            </a:r>
            <a:r>
              <a:rPr lang="hu-HU" sz="2400" dirty="0" err="1"/>
              <a:t>the</a:t>
            </a:r>
            <a:r>
              <a:rPr lang="hu-HU" sz="2400" dirty="0"/>
              <a:t> </a:t>
            </a:r>
            <a:r>
              <a:rPr lang="hu-HU" sz="2400" dirty="0" err="1"/>
              <a:t>spotlight</a:t>
            </a:r>
            <a:r>
              <a:rPr lang="hu-HU" sz="2400" dirty="0"/>
              <a:t> online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err="1"/>
              <a:t>Isolated</a:t>
            </a:r>
            <a:r>
              <a:rPr lang="hu-HU" sz="2400" dirty="0"/>
              <a:t> </a:t>
            </a:r>
            <a:r>
              <a:rPr lang="hu-HU" sz="2400" dirty="0" err="1"/>
              <a:t>but</a:t>
            </a:r>
            <a:r>
              <a:rPr lang="hu-HU" sz="2400" dirty="0"/>
              <a:t> </a:t>
            </a:r>
            <a:r>
              <a:rPr lang="hu-HU" sz="2400" dirty="0" err="1"/>
              <a:t>they</a:t>
            </a:r>
            <a:r>
              <a:rPr lang="hu-HU" sz="2400" dirty="0"/>
              <a:t> </a:t>
            </a:r>
            <a:r>
              <a:rPr lang="hu-HU" sz="2400" dirty="0" err="1"/>
              <a:t>socialize</a:t>
            </a:r>
            <a:r>
              <a:rPr lang="hu-HU" sz="2400" dirty="0"/>
              <a:t> online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err="1"/>
              <a:t>Consciousness</a:t>
            </a:r>
            <a:r>
              <a:rPr lang="hu-HU" sz="2400" dirty="0"/>
              <a:t> is </a:t>
            </a:r>
            <a:r>
              <a:rPr lang="hu-HU" sz="2400" dirty="0" err="1"/>
              <a:t>key</a:t>
            </a:r>
            <a:r>
              <a:rPr lang="hu-HU" sz="2400" dirty="0"/>
              <a:t> and </a:t>
            </a:r>
            <a:r>
              <a:rPr lang="hu-HU" sz="2400" dirty="0" err="1"/>
              <a:t>they</a:t>
            </a:r>
            <a:r>
              <a:rPr lang="hu-HU" sz="2400" dirty="0"/>
              <a:t> </a:t>
            </a:r>
            <a:r>
              <a:rPr lang="hu-HU" sz="2400" dirty="0" err="1"/>
              <a:t>expect</a:t>
            </a:r>
            <a:r>
              <a:rPr lang="hu-HU" sz="2400" dirty="0"/>
              <a:t> </a:t>
            </a:r>
            <a:r>
              <a:rPr lang="hu-HU" sz="2400" dirty="0" err="1"/>
              <a:t>their</a:t>
            </a:r>
            <a:r>
              <a:rPr lang="hu-HU" sz="2400" dirty="0"/>
              <a:t> </a:t>
            </a:r>
            <a:r>
              <a:rPr lang="hu-HU" sz="2400" b="1" dirty="0" err="1"/>
              <a:t>brands</a:t>
            </a:r>
            <a:r>
              <a:rPr lang="hu-HU" sz="2400" b="1" dirty="0"/>
              <a:t> </a:t>
            </a:r>
            <a:r>
              <a:rPr lang="hu-HU" sz="2400" b="1" dirty="0" err="1"/>
              <a:t>to</a:t>
            </a:r>
            <a:r>
              <a:rPr lang="hu-HU" sz="2400" b="1" dirty="0"/>
              <a:t> be </a:t>
            </a:r>
            <a:r>
              <a:rPr lang="hu-HU" sz="2400" b="1" dirty="0" err="1"/>
              <a:t>authentic</a:t>
            </a:r>
            <a:endParaRPr lang="hu-HU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err="1"/>
              <a:t>Eager</a:t>
            </a:r>
            <a:r>
              <a:rPr lang="hu-HU" sz="2400" dirty="0"/>
              <a:t> </a:t>
            </a:r>
            <a:r>
              <a:rPr lang="hu-HU" sz="2400" dirty="0" err="1"/>
              <a:t>to</a:t>
            </a:r>
            <a:r>
              <a:rPr lang="hu-HU" sz="2400" dirty="0"/>
              <a:t> </a:t>
            </a:r>
            <a:r>
              <a:rPr lang="hu-HU" sz="2400" dirty="0" err="1"/>
              <a:t>meet</a:t>
            </a:r>
            <a:r>
              <a:rPr lang="hu-HU" sz="2400" dirty="0"/>
              <a:t> </a:t>
            </a:r>
            <a:r>
              <a:rPr lang="hu-HU" sz="2400" dirty="0" err="1"/>
              <a:t>inner</a:t>
            </a:r>
            <a:r>
              <a:rPr lang="hu-HU" sz="2400" dirty="0"/>
              <a:t> and </a:t>
            </a:r>
            <a:r>
              <a:rPr lang="hu-HU" sz="2400" dirty="0" err="1"/>
              <a:t>outer</a:t>
            </a:r>
            <a:r>
              <a:rPr lang="hu-HU" sz="2400" dirty="0"/>
              <a:t> </a:t>
            </a:r>
            <a:r>
              <a:rPr lang="hu-HU" sz="2400" dirty="0" err="1"/>
              <a:t>expectations</a:t>
            </a:r>
            <a:endParaRPr lang="hu-H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24EFCD-DCDA-48DE-9E69-DDAC80E527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" t="12492" r="38637"/>
          <a:stretch/>
        </p:blipFill>
        <p:spPr>
          <a:xfrm>
            <a:off x="6223819" y="1039222"/>
            <a:ext cx="5968181" cy="58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290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7589887-9CA7-47B7-81CF-5956F650F93E}"/>
              </a:ext>
            </a:extLst>
          </p:cNvPr>
          <p:cNvSpPr/>
          <p:nvPr/>
        </p:nvSpPr>
        <p:spPr>
          <a:xfrm>
            <a:off x="0" y="1"/>
            <a:ext cx="12191999" cy="1029598"/>
          </a:xfrm>
          <a:prstGeom prst="rect">
            <a:avLst/>
          </a:prstGeom>
          <a:solidFill>
            <a:srgbClr val="EF4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4000" dirty="0"/>
              <a:t>	A PARTNERSHIP IS FORMING</a:t>
            </a:r>
            <a:endParaRPr lang="hu-HU" sz="28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79CAF58-1D29-4863-98B2-CEE7FC8C9F11}"/>
              </a:ext>
            </a:extLst>
          </p:cNvPr>
          <p:cNvSpPr txBox="1"/>
          <p:nvPr/>
        </p:nvSpPr>
        <p:spPr>
          <a:xfrm>
            <a:off x="872985" y="2989276"/>
            <a:ext cx="104460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err="1"/>
              <a:t>Personalize</a:t>
            </a:r>
            <a:r>
              <a:rPr lang="hu-HU" sz="4000" dirty="0"/>
              <a:t> </a:t>
            </a:r>
            <a:r>
              <a:rPr lang="hu-HU" sz="4000" dirty="0" err="1"/>
              <a:t>electricity</a:t>
            </a:r>
            <a:r>
              <a:rPr lang="hu-HU" sz="4000" dirty="0"/>
              <a:t> </a:t>
            </a:r>
            <a:r>
              <a:rPr lang="hu-HU" sz="4000" dirty="0" err="1"/>
              <a:t>to</a:t>
            </a:r>
            <a:r>
              <a:rPr lang="hu-HU" sz="4000" dirty="0"/>
              <a:t> </a:t>
            </a:r>
            <a:r>
              <a:rPr lang="hu-HU" sz="4000" dirty="0" err="1"/>
              <a:t>engage</a:t>
            </a:r>
            <a:r>
              <a:rPr lang="hu-HU" sz="4000" dirty="0"/>
              <a:t> </a:t>
            </a:r>
            <a:r>
              <a:rPr lang="hu-HU" sz="4000" dirty="0" err="1"/>
              <a:t>with</a:t>
            </a:r>
            <a:r>
              <a:rPr lang="hu-HU" sz="4000" dirty="0"/>
              <a:t> </a:t>
            </a:r>
            <a:r>
              <a:rPr lang="hu-HU" sz="4000" dirty="0" err="1"/>
              <a:t>Gen</a:t>
            </a:r>
            <a:r>
              <a:rPr lang="hu-HU" sz="4000" dirty="0"/>
              <a:t> Z </a:t>
            </a:r>
            <a:r>
              <a:rPr lang="hu-HU" sz="4000" dirty="0" err="1"/>
              <a:t>so</a:t>
            </a:r>
            <a:r>
              <a:rPr lang="hu-HU" sz="4000" dirty="0"/>
              <a:t> </a:t>
            </a:r>
            <a:r>
              <a:rPr lang="hu-HU" sz="4000" dirty="0" err="1"/>
              <a:t>they</a:t>
            </a:r>
            <a:r>
              <a:rPr lang="hu-HU" sz="4000" dirty="0"/>
              <a:t> </a:t>
            </a:r>
            <a:r>
              <a:rPr lang="hu-HU" sz="4000" dirty="0" err="1"/>
              <a:t>can</a:t>
            </a:r>
            <a:r>
              <a:rPr lang="hu-HU" sz="4000" dirty="0"/>
              <a:t> be part of saving </a:t>
            </a:r>
            <a:r>
              <a:rPr lang="hu-HU" sz="4000" dirty="0" err="1"/>
              <a:t>the</a:t>
            </a:r>
            <a:r>
              <a:rPr lang="hu-HU" sz="4000" dirty="0"/>
              <a:t> </a:t>
            </a:r>
            <a:r>
              <a:rPr lang="hu-HU" sz="4000" dirty="0" err="1"/>
              <a:t>world</a:t>
            </a:r>
            <a:r>
              <a:rPr lang="hu-HU" sz="4000" dirty="0"/>
              <a:t> </a:t>
            </a:r>
            <a:r>
              <a:rPr lang="hu-HU" sz="4000" dirty="0" err="1"/>
              <a:t>one</a:t>
            </a:r>
            <a:r>
              <a:rPr lang="hu-HU" sz="4000" dirty="0"/>
              <a:t> </a:t>
            </a:r>
            <a:r>
              <a:rPr lang="hu-HU" sz="4000" dirty="0" err="1"/>
              <a:t>step</a:t>
            </a:r>
            <a:r>
              <a:rPr lang="hu-HU" sz="4000" dirty="0"/>
              <a:t> </a:t>
            </a:r>
            <a:r>
              <a:rPr lang="hu-HU" sz="4000" dirty="0" err="1"/>
              <a:t>at</a:t>
            </a:r>
            <a:r>
              <a:rPr lang="hu-HU" sz="4000" dirty="0"/>
              <a:t> a </a:t>
            </a:r>
            <a:r>
              <a:rPr lang="hu-HU" sz="4000" dirty="0" err="1"/>
              <a:t>time</a:t>
            </a:r>
            <a:r>
              <a:rPr lang="hu-HU" sz="4000" dirty="0"/>
              <a:t> </a:t>
            </a:r>
            <a:r>
              <a:rPr lang="hu-HU" sz="4000" dirty="0" err="1"/>
              <a:t>with</a:t>
            </a:r>
            <a:r>
              <a:rPr lang="hu-HU" sz="4000" dirty="0"/>
              <a:t> </a:t>
            </a:r>
            <a:r>
              <a:rPr lang="hu-HU" sz="4000" b="1" dirty="0"/>
              <a:t>E-ON </a:t>
            </a:r>
            <a:r>
              <a:rPr lang="hu-HU" sz="4000" b="1" dirty="0" err="1"/>
              <a:t>as</a:t>
            </a:r>
            <a:r>
              <a:rPr lang="hu-HU" sz="4000" b="1" dirty="0"/>
              <a:t> </a:t>
            </a:r>
            <a:r>
              <a:rPr lang="hu-HU" sz="4000" b="1" dirty="0" err="1"/>
              <a:t>their</a:t>
            </a:r>
            <a:r>
              <a:rPr lang="hu-HU" sz="4000" b="1" dirty="0"/>
              <a:t> partner</a:t>
            </a:r>
            <a:r>
              <a:rPr lang="hu-HU" sz="4000" dirty="0"/>
              <a:t>.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708295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3A262EF-BEF9-4382-9F44-34A346096B71}"/>
              </a:ext>
            </a:extLst>
          </p:cNvPr>
          <p:cNvSpPr/>
          <p:nvPr/>
        </p:nvSpPr>
        <p:spPr>
          <a:xfrm>
            <a:off x="0" y="1"/>
            <a:ext cx="12191999" cy="1029598"/>
          </a:xfrm>
          <a:prstGeom prst="rect">
            <a:avLst/>
          </a:prstGeom>
          <a:solidFill>
            <a:srgbClr val="EF4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4000" dirty="0"/>
              <a:t>	MEET ELEK - </a:t>
            </a:r>
            <a:r>
              <a:rPr lang="hu-HU" sz="4000" dirty="0" err="1"/>
              <a:t>your</a:t>
            </a:r>
            <a:r>
              <a:rPr lang="hu-HU" sz="4000" dirty="0"/>
              <a:t> </a:t>
            </a:r>
            <a:r>
              <a:rPr lang="hu-HU" sz="4000" dirty="0" err="1"/>
              <a:t>friend</a:t>
            </a:r>
            <a:r>
              <a:rPr lang="hu-HU" sz="4000" dirty="0"/>
              <a:t> in saving </a:t>
            </a:r>
            <a:r>
              <a:rPr lang="hu-HU" sz="4000" dirty="0" err="1"/>
              <a:t>the</a:t>
            </a:r>
            <a:r>
              <a:rPr lang="hu-HU" sz="4000" dirty="0"/>
              <a:t> </a:t>
            </a:r>
            <a:r>
              <a:rPr lang="hu-HU" sz="4000" dirty="0" err="1"/>
              <a:t>world</a:t>
            </a:r>
            <a:r>
              <a:rPr lang="hu-HU" sz="4000" dirty="0"/>
              <a:t>	</a:t>
            </a:r>
            <a:endParaRPr lang="hu-HU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D1D0E0-C5A3-43B1-84ED-49510A63C67C}"/>
              </a:ext>
            </a:extLst>
          </p:cNvPr>
          <p:cNvSpPr txBox="1"/>
          <p:nvPr/>
        </p:nvSpPr>
        <p:spPr>
          <a:xfrm>
            <a:off x="5725549" y="2642034"/>
            <a:ext cx="58896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/>
              <a:t>Everybody</a:t>
            </a:r>
            <a:r>
              <a:rPr lang="hu-HU" sz="2400" dirty="0"/>
              <a:t> </a:t>
            </a:r>
            <a:r>
              <a:rPr lang="hu-HU" sz="2400" dirty="0" err="1"/>
              <a:t>wants</a:t>
            </a:r>
            <a:r>
              <a:rPr lang="hu-HU" sz="2400" dirty="0"/>
              <a:t> </a:t>
            </a:r>
            <a:r>
              <a:rPr lang="hu-HU" sz="2400" dirty="0" err="1"/>
              <a:t>to</a:t>
            </a:r>
            <a:r>
              <a:rPr lang="hu-HU" sz="2400" dirty="0"/>
              <a:t> be </a:t>
            </a:r>
            <a:r>
              <a:rPr lang="hu-HU" sz="2400" dirty="0" err="1"/>
              <a:t>friends</a:t>
            </a:r>
            <a:r>
              <a:rPr lang="hu-HU" sz="2400" dirty="0"/>
              <a:t> </a:t>
            </a:r>
            <a:r>
              <a:rPr lang="hu-HU" sz="2400" dirty="0" err="1"/>
              <a:t>with</a:t>
            </a:r>
            <a:r>
              <a:rPr lang="hu-HU" sz="2400" dirty="0"/>
              <a:t> Elek, </a:t>
            </a:r>
            <a:r>
              <a:rPr lang="hu-HU" sz="2400" dirty="0" err="1"/>
              <a:t>because</a:t>
            </a:r>
            <a:r>
              <a:rPr lang="hu-HU" sz="2400" dirty="0"/>
              <a:t> </a:t>
            </a:r>
            <a:r>
              <a:rPr lang="hu-HU" sz="2400" dirty="0" err="1"/>
              <a:t>his</a:t>
            </a:r>
            <a:r>
              <a:rPr lang="hu-HU" sz="2400" dirty="0"/>
              <a:t> </a:t>
            </a:r>
            <a:r>
              <a:rPr lang="hu-HU" sz="2400" dirty="0" err="1"/>
              <a:t>friendship</a:t>
            </a:r>
            <a:r>
              <a:rPr lang="hu-HU" sz="2400" dirty="0"/>
              <a:t> </a:t>
            </a:r>
            <a:r>
              <a:rPr lang="hu-HU" sz="2400" dirty="0" err="1"/>
              <a:t>means</a:t>
            </a:r>
            <a:r>
              <a:rPr lang="hu-HU" sz="2400" dirty="0"/>
              <a:t> </a:t>
            </a:r>
            <a:r>
              <a:rPr lang="hu-HU" sz="2400" dirty="0" err="1"/>
              <a:t>you</a:t>
            </a:r>
            <a:r>
              <a:rPr lang="hu-HU" sz="2400" dirty="0"/>
              <a:t> </a:t>
            </a:r>
            <a:r>
              <a:rPr lang="hu-HU" sz="2400" dirty="0" err="1"/>
              <a:t>are</a:t>
            </a:r>
            <a:r>
              <a:rPr lang="hu-HU" sz="2400" dirty="0"/>
              <a:t> </a:t>
            </a:r>
            <a:r>
              <a:rPr lang="hu-HU" sz="2400" dirty="0" err="1"/>
              <a:t>devoted</a:t>
            </a:r>
            <a:r>
              <a:rPr lang="hu-HU" sz="2400" dirty="0"/>
              <a:t> in saving </a:t>
            </a:r>
            <a:r>
              <a:rPr lang="hu-HU" sz="2400" dirty="0" err="1"/>
              <a:t>the</a:t>
            </a:r>
            <a:r>
              <a:rPr lang="hu-HU" sz="2400" dirty="0"/>
              <a:t> </a:t>
            </a:r>
            <a:r>
              <a:rPr lang="hu-HU" sz="2400" dirty="0" err="1"/>
              <a:t>environment</a:t>
            </a:r>
            <a:r>
              <a:rPr lang="hu-HU" sz="2400" dirty="0"/>
              <a:t>. </a:t>
            </a:r>
          </a:p>
          <a:p>
            <a:endParaRPr lang="hu-HU" sz="2400" dirty="0"/>
          </a:p>
          <a:p>
            <a:r>
              <a:rPr lang="hu-HU" sz="2400" dirty="0"/>
              <a:t>He is </a:t>
            </a:r>
            <a:r>
              <a:rPr lang="hu-HU" sz="2400" dirty="0" err="1"/>
              <a:t>seeking</a:t>
            </a:r>
            <a:r>
              <a:rPr lang="hu-HU" sz="2400" dirty="0"/>
              <a:t> </a:t>
            </a:r>
            <a:r>
              <a:rPr lang="hu-HU" sz="2400" dirty="0" err="1"/>
              <a:t>for</a:t>
            </a:r>
            <a:r>
              <a:rPr lang="hu-HU" sz="2400" dirty="0"/>
              <a:t> </a:t>
            </a:r>
            <a:r>
              <a:rPr lang="hu-HU" sz="2400" dirty="0" err="1"/>
              <a:t>quality</a:t>
            </a:r>
            <a:r>
              <a:rPr lang="hu-HU" sz="2400" dirty="0"/>
              <a:t> </a:t>
            </a:r>
            <a:r>
              <a:rPr lang="hu-HU" sz="2400" dirty="0" err="1"/>
              <a:t>friendships</a:t>
            </a:r>
            <a:r>
              <a:rPr lang="hu-HU" sz="2400" dirty="0"/>
              <a:t> </a:t>
            </a:r>
            <a:r>
              <a:rPr lang="hu-HU" sz="2400" dirty="0" err="1"/>
              <a:t>but</a:t>
            </a:r>
            <a:r>
              <a:rPr lang="hu-HU" sz="2400" dirty="0"/>
              <a:t> </a:t>
            </a:r>
            <a:r>
              <a:rPr lang="hu-HU" sz="2400" dirty="0" err="1"/>
              <a:t>raising</a:t>
            </a:r>
            <a:r>
              <a:rPr lang="hu-HU" sz="2400" dirty="0"/>
              <a:t> </a:t>
            </a:r>
            <a:r>
              <a:rPr lang="hu-HU" sz="2400" dirty="0" err="1"/>
              <a:t>his</a:t>
            </a:r>
            <a:r>
              <a:rPr lang="hu-HU" sz="2400" dirty="0"/>
              <a:t> </a:t>
            </a:r>
            <a:r>
              <a:rPr lang="hu-HU" sz="2400" dirty="0" err="1"/>
              <a:t>attention</a:t>
            </a:r>
            <a:r>
              <a:rPr lang="hu-HU" sz="2400" dirty="0"/>
              <a:t> is a </a:t>
            </a:r>
            <a:r>
              <a:rPr lang="hu-HU" sz="2400" dirty="0" err="1"/>
              <a:t>challenge</a:t>
            </a:r>
            <a:r>
              <a:rPr lang="hu-HU" sz="2400" dirty="0"/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AB4A1F0-BB47-476F-9EB3-8322E5AC606D}"/>
              </a:ext>
            </a:extLst>
          </p:cNvPr>
          <p:cNvGrpSpPr/>
          <p:nvPr/>
        </p:nvGrpSpPr>
        <p:grpSpPr>
          <a:xfrm>
            <a:off x="766916" y="1356131"/>
            <a:ext cx="2904333" cy="5073244"/>
            <a:chOff x="766916" y="1356131"/>
            <a:chExt cx="2904333" cy="5073244"/>
          </a:xfrm>
        </p:grpSpPr>
        <p:pic>
          <p:nvPicPr>
            <p:cNvPr id="6146" name="Picture 2" descr="Image result for facebook profile&quot;">
              <a:extLst>
                <a:ext uri="{FF2B5EF4-FFF2-40B4-BE49-F238E27FC236}">
                  <a16:creationId xmlns:a16="http://schemas.microsoft.com/office/drawing/2014/main" id="{DC2A9122-C8C6-4F69-A31F-83D3943A3F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85" r="1735"/>
            <a:stretch/>
          </p:blipFill>
          <p:spPr bwMode="auto">
            <a:xfrm>
              <a:off x="766917" y="1356131"/>
              <a:ext cx="2904332" cy="5073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1B85C09-3E79-49A7-B50D-10463A9321E4}"/>
                </a:ext>
              </a:extLst>
            </p:cNvPr>
            <p:cNvSpPr/>
            <p:nvPr/>
          </p:nvSpPr>
          <p:spPr>
            <a:xfrm>
              <a:off x="766916" y="3916744"/>
              <a:ext cx="2904331" cy="27284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u-HU" sz="1600" b="1" dirty="0"/>
                <a:t>Elek </a:t>
              </a:r>
              <a:r>
                <a:rPr lang="hu-HU" sz="1600" b="1" dirty="0" err="1"/>
                <a:t>Tricity</a:t>
              </a:r>
              <a:endParaRPr lang="hu-HU" sz="1600" b="1" dirty="0"/>
            </a:p>
          </p:txBody>
        </p:sp>
        <p:pic>
          <p:nvPicPr>
            <p:cNvPr id="6150" name="Picture 6" descr="Image result for eon logo&quot;">
              <a:extLst>
                <a:ext uri="{FF2B5EF4-FFF2-40B4-BE49-F238E27FC236}">
                  <a16:creationId xmlns:a16="http://schemas.microsoft.com/office/drawing/2014/main" id="{65CA5DED-262F-428F-A79D-ED7CF41C80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62" t="33032" r="52490" b="34192"/>
            <a:stretch/>
          </p:blipFill>
          <p:spPr bwMode="auto">
            <a:xfrm>
              <a:off x="1513468" y="2373817"/>
              <a:ext cx="1518937" cy="151893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9413FAD-C612-4914-8841-23753848D943}"/>
              </a:ext>
            </a:extLst>
          </p:cNvPr>
          <p:cNvSpPr/>
          <p:nvPr/>
        </p:nvSpPr>
        <p:spPr>
          <a:xfrm>
            <a:off x="1420549" y="1724297"/>
            <a:ext cx="852388" cy="169536"/>
          </a:xfrm>
          <a:prstGeom prst="roundRect">
            <a:avLst/>
          </a:prstGeom>
          <a:solidFill>
            <a:srgbClr val="3554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98853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BD39C64-1318-47B4-B0FC-F42FEC9CA9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08" b="21951"/>
          <a:stretch/>
        </p:blipFill>
        <p:spPr>
          <a:xfrm>
            <a:off x="0" y="4343401"/>
            <a:ext cx="12192000" cy="2514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3A262EF-BEF9-4382-9F44-34A346096B71}"/>
              </a:ext>
            </a:extLst>
          </p:cNvPr>
          <p:cNvSpPr/>
          <p:nvPr/>
        </p:nvSpPr>
        <p:spPr>
          <a:xfrm>
            <a:off x="0" y="1"/>
            <a:ext cx="12191999" cy="1029598"/>
          </a:xfrm>
          <a:prstGeom prst="rect">
            <a:avLst/>
          </a:prstGeom>
          <a:solidFill>
            <a:srgbClr val="EF4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4000" dirty="0"/>
              <a:t>	SNEAK-PEAK OF ELEK’S PERSONAL DIARY</a:t>
            </a:r>
            <a:endParaRPr lang="hu-HU" sz="28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7A11461-DF64-40F0-9528-FD10B7A96BA3}"/>
              </a:ext>
            </a:extLst>
          </p:cNvPr>
          <p:cNvGrpSpPr/>
          <p:nvPr/>
        </p:nvGrpSpPr>
        <p:grpSpPr>
          <a:xfrm>
            <a:off x="0" y="1228398"/>
            <a:ext cx="12192000" cy="3115003"/>
            <a:chOff x="-85518" y="1892076"/>
            <a:chExt cx="12288749" cy="311500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51B6DE6-4965-4039-BB6D-5F8C7ECB0BA3}"/>
                </a:ext>
              </a:extLst>
            </p:cNvPr>
            <p:cNvSpPr/>
            <p:nvPr/>
          </p:nvSpPr>
          <p:spPr>
            <a:xfrm>
              <a:off x="-85518" y="1892077"/>
              <a:ext cx="12288749" cy="31150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BD2B6EF-EDC9-4DE2-BAC6-A517E4F8A23C}"/>
                </a:ext>
              </a:extLst>
            </p:cNvPr>
            <p:cNvGrpSpPr/>
            <p:nvPr/>
          </p:nvGrpSpPr>
          <p:grpSpPr>
            <a:xfrm>
              <a:off x="277118" y="1892076"/>
              <a:ext cx="11926111" cy="2968084"/>
              <a:chOff x="277118" y="1892076"/>
              <a:chExt cx="11926111" cy="2968084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E76FD49-72A7-4AB9-A4AD-F55CE619E3DA}"/>
                  </a:ext>
                </a:extLst>
              </p:cNvPr>
              <p:cNvSpPr txBox="1"/>
              <p:nvPr/>
            </p:nvSpPr>
            <p:spPr>
              <a:xfrm>
                <a:off x="277118" y="1997838"/>
                <a:ext cx="2851748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2000" dirty="0"/>
                  <a:t>1. In </a:t>
                </a:r>
                <a:r>
                  <a:rPr lang="hu-HU" sz="2000" dirty="0" err="1"/>
                  <a:t>the</a:t>
                </a:r>
                <a:r>
                  <a:rPr lang="hu-HU" sz="2000" dirty="0"/>
                  <a:t> </a:t>
                </a:r>
                <a:r>
                  <a:rPr lang="hu-HU" sz="2000" dirty="0" err="1"/>
                  <a:t>first</a:t>
                </a:r>
                <a:r>
                  <a:rPr lang="hu-HU" sz="2000" dirty="0"/>
                  <a:t> </a:t>
                </a:r>
                <a:r>
                  <a:rPr lang="hu-HU" sz="2000" dirty="0" err="1"/>
                  <a:t>few</a:t>
                </a:r>
                <a:r>
                  <a:rPr lang="hu-HU" sz="2000" dirty="0"/>
                  <a:t> </a:t>
                </a:r>
                <a:r>
                  <a:rPr lang="hu-HU" sz="2000" dirty="0" err="1"/>
                  <a:t>weeks</a:t>
                </a:r>
                <a:r>
                  <a:rPr lang="hu-HU" sz="2000" dirty="0"/>
                  <a:t>, </a:t>
                </a:r>
                <a:r>
                  <a:rPr lang="hu-HU" sz="2000" dirty="0" err="1"/>
                  <a:t>I’m</a:t>
                </a:r>
                <a:r>
                  <a:rPr lang="hu-HU" sz="2000" dirty="0"/>
                  <a:t> </a:t>
                </a:r>
                <a:r>
                  <a:rPr lang="hu-HU" sz="2000" dirty="0" err="1"/>
                  <a:t>seeking</a:t>
                </a:r>
                <a:r>
                  <a:rPr lang="hu-HU" sz="2000" dirty="0"/>
                  <a:t> </a:t>
                </a:r>
                <a:r>
                  <a:rPr lang="hu-HU" sz="2000" dirty="0" err="1"/>
                  <a:t>for</a:t>
                </a:r>
                <a:r>
                  <a:rPr lang="hu-HU" sz="2000" dirty="0"/>
                  <a:t> </a:t>
                </a:r>
                <a:r>
                  <a:rPr lang="hu-HU" sz="2000" dirty="0" err="1"/>
                  <a:t>friends</a:t>
                </a:r>
                <a:r>
                  <a:rPr lang="hu-HU" sz="2000" dirty="0"/>
                  <a:t> – </a:t>
                </a:r>
                <a:r>
                  <a:rPr lang="hu-HU" sz="2000" dirty="0" err="1"/>
                  <a:t>by</a:t>
                </a:r>
                <a:r>
                  <a:rPr lang="hu-HU" sz="2000" dirty="0"/>
                  <a:t> showing </a:t>
                </a:r>
                <a:r>
                  <a:rPr lang="hu-HU" sz="2000" dirty="0" err="1"/>
                  <a:t>my</a:t>
                </a:r>
                <a:r>
                  <a:rPr lang="hu-HU" sz="2000" dirty="0"/>
                  <a:t> </a:t>
                </a:r>
                <a:r>
                  <a:rPr lang="hu-HU" sz="2000" dirty="0" err="1"/>
                  <a:t>existance</a:t>
                </a:r>
                <a:r>
                  <a:rPr lang="hu-HU" sz="2000" dirty="0"/>
                  <a:t> </a:t>
                </a:r>
                <a:r>
                  <a:rPr lang="hu-HU" sz="2000" dirty="0" err="1"/>
                  <a:t>on</a:t>
                </a:r>
                <a:r>
                  <a:rPr lang="hu-HU" sz="2000" dirty="0"/>
                  <a:t> </a:t>
                </a:r>
                <a:r>
                  <a:rPr lang="hu-HU" sz="2000" dirty="0" err="1"/>
                  <a:t>relevant</a:t>
                </a:r>
                <a:r>
                  <a:rPr lang="hu-HU" sz="2000" dirty="0"/>
                  <a:t> </a:t>
                </a:r>
                <a:r>
                  <a:rPr lang="hu-HU" sz="2000" dirty="0" err="1"/>
                  <a:t>platforms</a:t>
                </a:r>
                <a:r>
                  <a:rPr lang="hu-HU" sz="2000" dirty="0"/>
                  <a:t>, </a:t>
                </a:r>
                <a:r>
                  <a:rPr lang="hu-HU" sz="2000" dirty="0" err="1"/>
                  <a:t>rise</a:t>
                </a:r>
                <a:r>
                  <a:rPr lang="hu-HU" sz="2000" dirty="0"/>
                  <a:t> </a:t>
                </a:r>
                <a:r>
                  <a:rPr lang="hu-HU" sz="2000" dirty="0" err="1"/>
                  <a:t>youngsters</a:t>
                </a:r>
                <a:r>
                  <a:rPr lang="hu-HU" sz="2000" dirty="0"/>
                  <a:t> </a:t>
                </a:r>
                <a:r>
                  <a:rPr lang="hu-HU" sz="2000" dirty="0" err="1"/>
                  <a:t>attention</a:t>
                </a:r>
                <a:r>
                  <a:rPr lang="hu-HU" sz="2000" dirty="0"/>
                  <a:t> </a:t>
                </a:r>
                <a:r>
                  <a:rPr lang="hu-HU" sz="2000" dirty="0" err="1"/>
                  <a:t>that</a:t>
                </a:r>
                <a:r>
                  <a:rPr lang="hu-HU" sz="2000" dirty="0"/>
                  <a:t> I am </a:t>
                </a:r>
                <a:r>
                  <a:rPr lang="hu-HU" sz="2000" dirty="0" err="1"/>
                  <a:t>open</a:t>
                </a:r>
                <a:r>
                  <a:rPr lang="hu-HU" sz="2000" dirty="0"/>
                  <a:t> </a:t>
                </a:r>
                <a:r>
                  <a:rPr lang="hu-HU" sz="2000" dirty="0" err="1"/>
                  <a:t>for</a:t>
                </a:r>
                <a:r>
                  <a:rPr lang="hu-HU" sz="2000" dirty="0"/>
                  <a:t> </a:t>
                </a:r>
                <a:r>
                  <a:rPr lang="hu-HU" sz="2000" dirty="0" err="1"/>
                  <a:t>any</a:t>
                </a:r>
                <a:r>
                  <a:rPr lang="hu-HU" sz="2000" dirty="0"/>
                  <a:t> </a:t>
                </a:r>
                <a:r>
                  <a:rPr lang="hu-HU" sz="2000" dirty="0" err="1"/>
                  <a:t>conversation</a:t>
                </a:r>
                <a:r>
                  <a:rPr lang="hu-HU" sz="2000" dirty="0"/>
                  <a:t> (</a:t>
                </a:r>
                <a:r>
                  <a:rPr lang="hu-HU" sz="2000" dirty="0" err="1"/>
                  <a:t>especially</a:t>
                </a:r>
                <a:r>
                  <a:rPr lang="hu-HU" sz="2000" dirty="0"/>
                  <a:t> </a:t>
                </a:r>
                <a:r>
                  <a:rPr lang="hu-HU" sz="2000" dirty="0" err="1"/>
                  <a:t>about</a:t>
                </a:r>
                <a:r>
                  <a:rPr lang="hu-HU" sz="2000" dirty="0"/>
                  <a:t> </a:t>
                </a:r>
                <a:r>
                  <a:rPr lang="hu-HU" sz="2000" dirty="0" err="1"/>
                  <a:t>how</a:t>
                </a:r>
                <a:r>
                  <a:rPr lang="hu-HU" sz="2000" dirty="0"/>
                  <a:t> </a:t>
                </a:r>
                <a:r>
                  <a:rPr lang="hu-HU" sz="2000" dirty="0" err="1"/>
                  <a:t>to</a:t>
                </a:r>
                <a:r>
                  <a:rPr lang="hu-HU" sz="2000" dirty="0"/>
                  <a:t> </a:t>
                </a:r>
                <a:r>
                  <a:rPr lang="hu-HU" sz="2000" dirty="0" err="1"/>
                  <a:t>save</a:t>
                </a:r>
                <a:r>
                  <a:rPr lang="hu-HU" sz="2000" dirty="0"/>
                  <a:t> </a:t>
                </a:r>
                <a:r>
                  <a:rPr lang="hu-HU" sz="2000" dirty="0" err="1"/>
                  <a:t>the</a:t>
                </a:r>
                <a:r>
                  <a:rPr lang="hu-HU" sz="2000" dirty="0"/>
                  <a:t> </a:t>
                </a:r>
                <a:r>
                  <a:rPr lang="hu-HU" sz="2000" dirty="0" err="1"/>
                  <a:t>environment</a:t>
                </a:r>
                <a:r>
                  <a:rPr lang="hu-HU" sz="2000" dirty="0"/>
                  <a:t>).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BFD5150-0170-4AF0-970F-6EFFC351D011}"/>
                  </a:ext>
                </a:extLst>
              </p:cNvPr>
              <p:cNvSpPr txBox="1"/>
              <p:nvPr/>
            </p:nvSpPr>
            <p:spPr>
              <a:xfrm>
                <a:off x="3197884" y="1997838"/>
                <a:ext cx="3264957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2000" dirty="0"/>
                  <a:t>2. </a:t>
                </a:r>
                <a:r>
                  <a:rPr lang="hu-HU" sz="2000" dirty="0" err="1"/>
                  <a:t>After</a:t>
                </a:r>
                <a:r>
                  <a:rPr lang="hu-HU" sz="2000" dirty="0"/>
                  <a:t> </a:t>
                </a:r>
                <a:r>
                  <a:rPr lang="hu-HU" sz="2000" dirty="0" err="1"/>
                  <a:t>my</a:t>
                </a:r>
                <a:r>
                  <a:rPr lang="hu-HU" sz="2000" dirty="0"/>
                  <a:t> </a:t>
                </a:r>
                <a:r>
                  <a:rPr lang="hu-HU" sz="2000" dirty="0" err="1"/>
                  <a:t>introduction</a:t>
                </a:r>
                <a:r>
                  <a:rPr lang="hu-HU" sz="2000" dirty="0"/>
                  <a:t>, </a:t>
                </a:r>
                <a:r>
                  <a:rPr lang="hu-HU" sz="2000" dirty="0" err="1"/>
                  <a:t>young</a:t>
                </a:r>
                <a:r>
                  <a:rPr lang="hu-HU" sz="2000" dirty="0"/>
                  <a:t> </a:t>
                </a:r>
                <a:r>
                  <a:rPr lang="hu-HU" sz="2000" dirty="0" err="1"/>
                  <a:t>people</a:t>
                </a:r>
                <a:r>
                  <a:rPr lang="hu-HU" sz="2000" dirty="0"/>
                  <a:t> </a:t>
                </a:r>
                <a:r>
                  <a:rPr lang="hu-HU" sz="2000" dirty="0" err="1"/>
                  <a:t>will</a:t>
                </a:r>
                <a:r>
                  <a:rPr lang="hu-HU" sz="2000" dirty="0"/>
                  <a:t> be </a:t>
                </a:r>
                <a:r>
                  <a:rPr lang="hu-HU" sz="2000" dirty="0" err="1"/>
                  <a:t>able</a:t>
                </a:r>
                <a:r>
                  <a:rPr lang="hu-HU" sz="2000" dirty="0"/>
                  <a:t> </a:t>
                </a:r>
                <a:r>
                  <a:rPr lang="hu-HU" sz="2000" dirty="0" err="1"/>
                  <a:t>to</a:t>
                </a:r>
                <a:r>
                  <a:rPr lang="hu-HU" sz="2000" dirty="0"/>
                  <a:t> </a:t>
                </a:r>
                <a:r>
                  <a:rPr lang="hu-HU" sz="2000" dirty="0" err="1"/>
                  <a:t>connect</a:t>
                </a:r>
                <a:r>
                  <a:rPr lang="hu-HU" sz="2000" dirty="0"/>
                  <a:t> </a:t>
                </a:r>
                <a:r>
                  <a:rPr lang="hu-HU" sz="2000" dirty="0" err="1"/>
                  <a:t>useful</a:t>
                </a:r>
                <a:r>
                  <a:rPr lang="hu-HU" sz="2000" dirty="0"/>
                  <a:t> </a:t>
                </a:r>
                <a:r>
                  <a:rPr lang="hu-HU" sz="2000" dirty="0" err="1"/>
                  <a:t>electric</a:t>
                </a:r>
                <a:r>
                  <a:rPr lang="hu-HU" sz="2000" dirty="0"/>
                  <a:t> </a:t>
                </a:r>
                <a:r>
                  <a:rPr lang="hu-HU" sz="2000" dirty="0" err="1"/>
                  <a:t>solutions</a:t>
                </a:r>
                <a:r>
                  <a:rPr lang="hu-HU" sz="2000" dirty="0"/>
                  <a:t> </a:t>
                </a:r>
                <a:r>
                  <a:rPr lang="hu-HU" sz="2000" dirty="0" err="1"/>
                  <a:t>with</a:t>
                </a:r>
                <a:r>
                  <a:rPr lang="hu-HU" sz="2000" dirty="0"/>
                  <a:t> me, and I </a:t>
                </a:r>
                <a:r>
                  <a:rPr lang="hu-HU" sz="2000" dirty="0" err="1"/>
                  <a:t>hope</a:t>
                </a:r>
                <a:r>
                  <a:rPr lang="hu-HU" sz="2000" dirty="0"/>
                  <a:t> </a:t>
                </a:r>
                <a:r>
                  <a:rPr lang="hu-HU" sz="2000" dirty="0" err="1"/>
                  <a:t>they</a:t>
                </a:r>
                <a:r>
                  <a:rPr lang="hu-HU" sz="2000" dirty="0"/>
                  <a:t> </a:t>
                </a:r>
                <a:r>
                  <a:rPr lang="hu-HU" sz="2000" dirty="0" err="1"/>
                  <a:t>are</a:t>
                </a:r>
                <a:r>
                  <a:rPr lang="hu-HU" sz="2000" dirty="0"/>
                  <a:t> </a:t>
                </a:r>
                <a:r>
                  <a:rPr lang="hu-HU" sz="2000" dirty="0" err="1"/>
                  <a:t>nice</a:t>
                </a:r>
                <a:r>
                  <a:rPr lang="hu-HU" sz="2000" dirty="0"/>
                  <a:t> </a:t>
                </a:r>
                <a:r>
                  <a:rPr lang="hu-HU" sz="2000" dirty="0" err="1"/>
                  <a:t>enough</a:t>
                </a:r>
                <a:r>
                  <a:rPr lang="hu-HU" sz="2000" dirty="0"/>
                  <a:t> </a:t>
                </a:r>
                <a:r>
                  <a:rPr lang="hu-HU" sz="2000" dirty="0" err="1"/>
                  <a:t>to</a:t>
                </a:r>
                <a:r>
                  <a:rPr lang="hu-HU" sz="2000" dirty="0"/>
                  <a:t> </a:t>
                </a:r>
                <a:r>
                  <a:rPr lang="hu-HU" sz="2000" dirty="0" err="1"/>
                  <a:t>write</a:t>
                </a:r>
                <a:r>
                  <a:rPr lang="hu-HU" sz="2000" dirty="0"/>
                  <a:t> </a:t>
                </a:r>
                <a:r>
                  <a:rPr lang="hu-HU" sz="2000" dirty="0" err="1"/>
                  <a:t>personal</a:t>
                </a:r>
                <a:r>
                  <a:rPr lang="hu-HU" sz="2000" dirty="0"/>
                  <a:t>, </a:t>
                </a:r>
                <a:r>
                  <a:rPr lang="hu-HU" sz="2000" dirty="0" err="1"/>
                  <a:t>funny</a:t>
                </a:r>
                <a:r>
                  <a:rPr lang="hu-HU" sz="2000" dirty="0"/>
                  <a:t> </a:t>
                </a:r>
                <a:r>
                  <a:rPr lang="hu-HU" sz="2000" dirty="0" err="1"/>
                  <a:t>stories</a:t>
                </a:r>
                <a:r>
                  <a:rPr lang="hu-HU" sz="2000" dirty="0"/>
                  <a:t> </a:t>
                </a:r>
                <a:r>
                  <a:rPr lang="hu-HU" sz="2000" dirty="0" err="1"/>
                  <a:t>to</a:t>
                </a:r>
                <a:r>
                  <a:rPr lang="hu-HU" sz="2000" dirty="0"/>
                  <a:t> me </a:t>
                </a:r>
                <a:r>
                  <a:rPr lang="hu-HU" sz="2000" dirty="0" err="1"/>
                  <a:t>about</a:t>
                </a:r>
                <a:r>
                  <a:rPr lang="hu-HU" sz="2000" dirty="0"/>
                  <a:t> </a:t>
                </a:r>
                <a:r>
                  <a:rPr lang="hu-HU" sz="2000" dirty="0" err="1"/>
                  <a:t>how</a:t>
                </a:r>
                <a:r>
                  <a:rPr lang="hu-HU" sz="2000" dirty="0"/>
                  <a:t> happy </a:t>
                </a:r>
                <a:r>
                  <a:rPr lang="hu-HU" sz="2000" dirty="0" err="1"/>
                  <a:t>they</a:t>
                </a:r>
                <a:r>
                  <a:rPr lang="hu-HU" sz="2000" dirty="0"/>
                  <a:t> </a:t>
                </a:r>
                <a:r>
                  <a:rPr lang="hu-HU" sz="2000" dirty="0" err="1"/>
                  <a:t>are</a:t>
                </a:r>
                <a:r>
                  <a:rPr lang="hu-HU" sz="2000" dirty="0"/>
                  <a:t>.</a:t>
                </a:r>
              </a:p>
              <a:p>
                <a:r>
                  <a:rPr lang="hu-HU" sz="2000" dirty="0" err="1"/>
                  <a:t>Hey</a:t>
                </a:r>
                <a:r>
                  <a:rPr lang="hu-HU" sz="2000" dirty="0"/>
                  <a:t>, </a:t>
                </a:r>
                <a:r>
                  <a:rPr lang="hu-HU" sz="2000" dirty="0" err="1"/>
                  <a:t>I’m</a:t>
                </a:r>
                <a:r>
                  <a:rPr lang="hu-HU" sz="2000" dirty="0"/>
                  <a:t> </a:t>
                </a:r>
                <a:r>
                  <a:rPr lang="hu-HU" sz="2000" dirty="0" err="1"/>
                  <a:t>getting</a:t>
                </a:r>
                <a:r>
                  <a:rPr lang="hu-HU" sz="2000" dirty="0"/>
                  <a:t> </a:t>
                </a:r>
                <a:r>
                  <a:rPr lang="hu-HU" sz="2000" dirty="0" err="1"/>
                  <a:t>to</a:t>
                </a:r>
                <a:r>
                  <a:rPr lang="hu-HU" sz="2000" dirty="0"/>
                  <a:t> </a:t>
                </a:r>
                <a:r>
                  <a:rPr lang="hu-HU" sz="2000" dirty="0" err="1"/>
                  <a:t>know</a:t>
                </a:r>
                <a:r>
                  <a:rPr lang="hu-HU" sz="2000" dirty="0"/>
                  <a:t> </a:t>
                </a:r>
                <a:r>
                  <a:rPr lang="hu-HU" sz="2000" dirty="0" err="1"/>
                  <a:t>new</a:t>
                </a:r>
                <a:r>
                  <a:rPr lang="hu-HU" sz="2000" dirty="0"/>
                  <a:t> </a:t>
                </a:r>
                <a:r>
                  <a:rPr lang="hu-HU" sz="2000" dirty="0" err="1"/>
                  <a:t>people</a:t>
                </a:r>
                <a:r>
                  <a:rPr lang="hu-HU" sz="2000" dirty="0"/>
                  <a:t> </a:t>
                </a:r>
                <a:r>
                  <a:rPr lang="hu-HU" sz="2000" dirty="0" err="1"/>
                  <a:t>every</a:t>
                </a:r>
                <a:r>
                  <a:rPr lang="hu-HU" sz="2000" dirty="0"/>
                  <a:t> </a:t>
                </a:r>
                <a:r>
                  <a:rPr lang="hu-HU" sz="2000" dirty="0" err="1"/>
                  <a:t>day</a:t>
                </a:r>
                <a:r>
                  <a:rPr lang="hu-HU" sz="2000" dirty="0"/>
                  <a:t>!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B244B75-6F7A-4217-8CAD-193AD577B93E}"/>
                  </a:ext>
                </a:extLst>
              </p:cNvPr>
              <p:cNvSpPr txBox="1"/>
              <p:nvPr/>
            </p:nvSpPr>
            <p:spPr>
              <a:xfrm>
                <a:off x="6797982" y="1949147"/>
                <a:ext cx="2851748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2000" dirty="0"/>
                  <a:t>3. I </a:t>
                </a:r>
                <a:r>
                  <a:rPr lang="hu-HU" sz="2000" dirty="0" err="1"/>
                  <a:t>think</a:t>
                </a:r>
                <a:r>
                  <a:rPr lang="hu-HU" sz="2000" dirty="0"/>
                  <a:t> </a:t>
                </a:r>
                <a:r>
                  <a:rPr lang="hu-HU" sz="2000" dirty="0" err="1"/>
                  <a:t>at</a:t>
                </a:r>
                <a:r>
                  <a:rPr lang="hu-HU" sz="2000" dirty="0"/>
                  <a:t> </a:t>
                </a:r>
                <a:r>
                  <a:rPr lang="hu-HU" sz="2000" dirty="0" err="1"/>
                  <a:t>this</a:t>
                </a:r>
                <a:r>
                  <a:rPr lang="hu-HU" sz="2000" dirty="0"/>
                  <a:t> </a:t>
                </a:r>
                <a:r>
                  <a:rPr lang="hu-HU" sz="2000" dirty="0" err="1"/>
                  <a:t>point</a:t>
                </a:r>
                <a:r>
                  <a:rPr lang="hu-HU" sz="2000" dirty="0"/>
                  <a:t> I </a:t>
                </a:r>
                <a:r>
                  <a:rPr lang="hu-HU" sz="2000" dirty="0" err="1"/>
                  <a:t>will</a:t>
                </a:r>
                <a:r>
                  <a:rPr lang="hu-HU" sz="2000" dirty="0"/>
                  <a:t> </a:t>
                </a:r>
                <a:r>
                  <a:rPr lang="hu-HU" sz="2000" dirty="0" err="1"/>
                  <a:t>contact</a:t>
                </a:r>
                <a:r>
                  <a:rPr lang="hu-HU" sz="2000" dirty="0"/>
                  <a:t> </a:t>
                </a:r>
                <a:r>
                  <a:rPr lang="hu-HU" sz="2000" dirty="0" err="1"/>
                  <a:t>them</a:t>
                </a:r>
                <a:r>
                  <a:rPr lang="hu-HU" sz="2000" dirty="0"/>
                  <a:t>, </a:t>
                </a:r>
                <a:r>
                  <a:rPr lang="hu-HU" sz="2000" dirty="0" err="1"/>
                  <a:t>since</a:t>
                </a:r>
                <a:r>
                  <a:rPr lang="hu-HU" sz="2000" dirty="0"/>
                  <a:t> </a:t>
                </a:r>
                <a:r>
                  <a:rPr lang="hu-HU" sz="2000" dirty="0" err="1"/>
                  <a:t>they</a:t>
                </a:r>
                <a:r>
                  <a:rPr lang="hu-HU" sz="2000" dirty="0"/>
                  <a:t> </a:t>
                </a:r>
                <a:r>
                  <a:rPr lang="hu-HU" sz="2000" dirty="0" err="1"/>
                  <a:t>were</a:t>
                </a:r>
                <a:r>
                  <a:rPr lang="hu-HU" sz="2000" dirty="0"/>
                  <a:t> </a:t>
                </a:r>
                <a:r>
                  <a:rPr lang="hu-HU" sz="2000" dirty="0" err="1"/>
                  <a:t>so</a:t>
                </a:r>
                <a:r>
                  <a:rPr lang="hu-HU" sz="2000" dirty="0"/>
                  <a:t> </a:t>
                </a:r>
                <a:r>
                  <a:rPr lang="hu-HU" sz="2000" dirty="0" err="1"/>
                  <a:t>nice</a:t>
                </a:r>
                <a:r>
                  <a:rPr lang="hu-HU" sz="2000" dirty="0"/>
                  <a:t> </a:t>
                </a:r>
                <a:r>
                  <a:rPr lang="hu-HU" sz="2000" dirty="0" err="1"/>
                  <a:t>sharing</a:t>
                </a:r>
                <a:r>
                  <a:rPr lang="hu-HU" sz="2000" dirty="0"/>
                  <a:t> </a:t>
                </a:r>
                <a:r>
                  <a:rPr lang="hu-HU" sz="2000" dirty="0" err="1"/>
                  <a:t>their</a:t>
                </a:r>
                <a:r>
                  <a:rPr lang="hu-HU" sz="2000" dirty="0"/>
                  <a:t> story. Being </a:t>
                </a:r>
                <a:r>
                  <a:rPr lang="hu-HU" sz="2000" dirty="0" err="1"/>
                  <a:t>friends</a:t>
                </a:r>
                <a:r>
                  <a:rPr lang="hu-HU" sz="2000" dirty="0"/>
                  <a:t> we </a:t>
                </a:r>
                <a:r>
                  <a:rPr lang="hu-HU" sz="2000" dirty="0" err="1"/>
                  <a:t>can</a:t>
                </a:r>
                <a:r>
                  <a:rPr lang="hu-HU" sz="2000" dirty="0"/>
                  <a:t> show </a:t>
                </a:r>
                <a:r>
                  <a:rPr lang="hu-HU" sz="2000" dirty="0" err="1"/>
                  <a:t>that</a:t>
                </a:r>
                <a:r>
                  <a:rPr lang="hu-HU" sz="2000" dirty="0"/>
                  <a:t> we </a:t>
                </a:r>
                <a:r>
                  <a:rPr lang="hu-HU" sz="2000" dirty="0" err="1"/>
                  <a:t>care</a:t>
                </a:r>
                <a:r>
                  <a:rPr lang="hu-HU" sz="2000" dirty="0"/>
                  <a:t> </a:t>
                </a:r>
                <a:r>
                  <a:rPr lang="hu-HU" sz="2000" dirty="0" err="1"/>
                  <a:t>about</a:t>
                </a:r>
                <a:r>
                  <a:rPr lang="hu-HU" sz="2000" dirty="0"/>
                  <a:t> </a:t>
                </a:r>
                <a:r>
                  <a:rPr lang="hu-HU" sz="2000" dirty="0" err="1"/>
                  <a:t>the</a:t>
                </a:r>
                <a:r>
                  <a:rPr lang="hu-HU" sz="2000" dirty="0"/>
                  <a:t> </a:t>
                </a:r>
                <a:r>
                  <a:rPr lang="hu-HU" sz="2000" dirty="0" err="1"/>
                  <a:t>world</a:t>
                </a:r>
                <a:r>
                  <a:rPr lang="hu-HU" sz="2000" dirty="0"/>
                  <a:t> and </a:t>
                </a:r>
                <a:r>
                  <a:rPr lang="hu-HU" sz="2000" dirty="0" err="1"/>
                  <a:t>our</a:t>
                </a:r>
                <a:r>
                  <a:rPr lang="hu-HU" sz="2000" dirty="0"/>
                  <a:t> </a:t>
                </a:r>
                <a:r>
                  <a:rPr lang="hu-HU" sz="2000" dirty="0" err="1"/>
                  <a:t>common</a:t>
                </a:r>
                <a:r>
                  <a:rPr lang="hu-HU" sz="2000" dirty="0"/>
                  <a:t> </a:t>
                </a:r>
                <a:r>
                  <a:rPr lang="hu-HU" sz="2000" dirty="0" err="1"/>
                  <a:t>future</a:t>
                </a:r>
                <a:r>
                  <a:rPr lang="hu-HU" sz="2000" dirty="0"/>
                  <a:t> </a:t>
                </a:r>
                <a:r>
                  <a:rPr lang="hu-HU" sz="2000" dirty="0" err="1"/>
                  <a:t>by</a:t>
                </a:r>
                <a:r>
                  <a:rPr lang="hu-HU" sz="2000" dirty="0"/>
                  <a:t> </a:t>
                </a:r>
                <a:r>
                  <a:rPr lang="hu-HU" sz="2000" dirty="0" err="1"/>
                  <a:t>helping</a:t>
                </a:r>
                <a:r>
                  <a:rPr lang="hu-HU" sz="2000" dirty="0"/>
                  <a:t> </a:t>
                </a:r>
                <a:r>
                  <a:rPr lang="hu-HU" sz="2000" dirty="0" err="1"/>
                  <a:t>each</a:t>
                </a:r>
                <a:r>
                  <a:rPr lang="hu-HU" sz="2000" dirty="0"/>
                  <a:t> </a:t>
                </a:r>
                <a:r>
                  <a:rPr lang="hu-HU" sz="2000" dirty="0" err="1"/>
                  <a:t>other</a:t>
                </a:r>
                <a:r>
                  <a:rPr lang="hu-HU" sz="2000" dirty="0"/>
                  <a:t>.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5459B7A-8D5E-49C2-91BE-B6A60A739103}"/>
                  </a:ext>
                </a:extLst>
              </p:cNvPr>
              <p:cNvSpPr txBox="1"/>
              <p:nvPr/>
            </p:nvSpPr>
            <p:spPr>
              <a:xfrm>
                <a:off x="9668176" y="1892076"/>
                <a:ext cx="2535053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2000" dirty="0"/>
                  <a:t>4. I </a:t>
                </a:r>
                <a:r>
                  <a:rPr lang="hu-HU" sz="2000" dirty="0" err="1"/>
                  <a:t>know</a:t>
                </a:r>
                <a:r>
                  <a:rPr lang="hu-HU" sz="2000" dirty="0"/>
                  <a:t> being a </a:t>
                </a:r>
                <a:r>
                  <a:rPr lang="hu-HU" sz="2000" dirty="0" err="1"/>
                  <a:t>friend</a:t>
                </a:r>
                <a:r>
                  <a:rPr lang="hu-HU" sz="2000" dirty="0"/>
                  <a:t> is </a:t>
                </a:r>
                <a:r>
                  <a:rPr lang="hu-HU" sz="2000" dirty="0" err="1"/>
                  <a:t>sometimes</a:t>
                </a:r>
                <a:r>
                  <a:rPr lang="hu-HU" sz="2000" dirty="0"/>
                  <a:t> </a:t>
                </a:r>
                <a:r>
                  <a:rPr lang="hu-HU" sz="2000" dirty="0" err="1"/>
                  <a:t>not</a:t>
                </a:r>
                <a:r>
                  <a:rPr lang="hu-HU" sz="2000" dirty="0"/>
                  <a:t> </a:t>
                </a:r>
                <a:r>
                  <a:rPr lang="hu-HU" sz="2000" dirty="0" err="1"/>
                  <a:t>enough</a:t>
                </a:r>
                <a:r>
                  <a:rPr lang="hu-HU" sz="2000" dirty="0"/>
                  <a:t> – I </a:t>
                </a:r>
                <a:r>
                  <a:rPr lang="hu-HU" sz="2000" dirty="0" err="1"/>
                  <a:t>really</a:t>
                </a:r>
                <a:r>
                  <a:rPr lang="hu-HU" sz="2000" dirty="0"/>
                  <a:t> </a:t>
                </a:r>
                <a:r>
                  <a:rPr lang="hu-HU" sz="2000" dirty="0" err="1"/>
                  <a:t>hope</a:t>
                </a:r>
                <a:r>
                  <a:rPr lang="hu-HU" sz="2000" dirty="0"/>
                  <a:t> I </a:t>
                </a:r>
                <a:r>
                  <a:rPr lang="hu-HU" sz="2000" dirty="0" err="1"/>
                  <a:t>can</a:t>
                </a:r>
                <a:r>
                  <a:rPr lang="hu-HU" sz="2000" dirty="0"/>
                  <a:t> </a:t>
                </a:r>
                <a:r>
                  <a:rPr lang="hu-HU" sz="2000" dirty="0" err="1"/>
                  <a:t>meet</a:t>
                </a:r>
                <a:r>
                  <a:rPr lang="hu-HU" sz="2000" dirty="0"/>
                  <a:t> </a:t>
                </a:r>
                <a:r>
                  <a:rPr lang="hu-HU" sz="2000" dirty="0" err="1"/>
                  <a:t>their</a:t>
                </a:r>
                <a:r>
                  <a:rPr lang="hu-HU" sz="2000" dirty="0"/>
                  <a:t> </a:t>
                </a:r>
                <a:r>
                  <a:rPr lang="hu-HU" sz="2000" dirty="0" err="1"/>
                  <a:t>families</a:t>
                </a:r>
                <a:r>
                  <a:rPr lang="hu-HU" sz="2000" dirty="0"/>
                  <a:t> and </a:t>
                </a:r>
                <a:r>
                  <a:rPr lang="hu-HU" sz="2000" dirty="0" err="1"/>
                  <a:t>deepen</a:t>
                </a:r>
                <a:r>
                  <a:rPr lang="hu-HU" sz="2000" dirty="0"/>
                  <a:t> </a:t>
                </a:r>
                <a:r>
                  <a:rPr lang="hu-HU" sz="2000" dirty="0" err="1"/>
                  <a:t>our</a:t>
                </a:r>
                <a:r>
                  <a:rPr lang="hu-HU" sz="2000" dirty="0"/>
                  <a:t> </a:t>
                </a:r>
                <a:r>
                  <a:rPr lang="hu-HU" sz="2000" dirty="0" err="1"/>
                  <a:t>relationship</a:t>
                </a:r>
                <a:r>
                  <a:rPr lang="hu-HU" sz="2000" dirty="0"/>
                  <a:t>. I </a:t>
                </a:r>
                <a:r>
                  <a:rPr lang="hu-HU" sz="2000" dirty="0" err="1"/>
                  <a:t>hope</a:t>
                </a:r>
                <a:r>
                  <a:rPr lang="hu-HU" sz="2000" dirty="0"/>
                  <a:t> </a:t>
                </a:r>
                <a:r>
                  <a:rPr lang="hu-HU" sz="2000" dirty="0" err="1"/>
                  <a:t>their</a:t>
                </a:r>
                <a:r>
                  <a:rPr lang="hu-HU" sz="2000" dirty="0"/>
                  <a:t> </a:t>
                </a:r>
                <a:r>
                  <a:rPr lang="hu-HU" sz="2000" dirty="0" err="1"/>
                  <a:t>parents</a:t>
                </a:r>
                <a:r>
                  <a:rPr lang="hu-HU" sz="2000" dirty="0"/>
                  <a:t> </a:t>
                </a:r>
                <a:r>
                  <a:rPr lang="hu-HU" sz="2000" dirty="0" err="1"/>
                  <a:t>will</a:t>
                </a:r>
                <a:r>
                  <a:rPr lang="hu-HU" sz="2000" dirty="0"/>
                  <a:t> </a:t>
                </a:r>
                <a:r>
                  <a:rPr lang="hu-HU" sz="2000" dirty="0" err="1"/>
                  <a:t>like</a:t>
                </a:r>
                <a:r>
                  <a:rPr lang="hu-HU" sz="2000" dirty="0"/>
                  <a:t> me </a:t>
                </a:r>
                <a:r>
                  <a:rPr lang="hu-HU" sz="2000" dirty="0" err="1"/>
                  <a:t>as</a:t>
                </a:r>
                <a:r>
                  <a:rPr lang="hu-HU" sz="2000" dirty="0"/>
                  <a:t> </a:t>
                </a:r>
                <a:r>
                  <a:rPr lang="hu-HU" sz="2000" dirty="0" err="1"/>
                  <a:t>well</a:t>
                </a:r>
                <a:r>
                  <a:rPr lang="hu-HU" sz="2000" dirty="0"/>
                  <a:t>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3196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3A262EF-BEF9-4382-9F44-34A346096B71}"/>
              </a:ext>
            </a:extLst>
          </p:cNvPr>
          <p:cNvSpPr/>
          <p:nvPr/>
        </p:nvSpPr>
        <p:spPr>
          <a:xfrm>
            <a:off x="0" y="1"/>
            <a:ext cx="12191999" cy="1029598"/>
          </a:xfrm>
          <a:prstGeom prst="rect">
            <a:avLst/>
          </a:prstGeom>
          <a:solidFill>
            <a:srgbClr val="EF4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4000" dirty="0"/>
              <a:t>	ELEK LISTENS TO YOU</a:t>
            </a:r>
            <a:endParaRPr lang="hu-HU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B4629F-8F47-4DDF-9C0B-DFED7912D485}"/>
              </a:ext>
            </a:extLst>
          </p:cNvPr>
          <p:cNvSpPr txBox="1"/>
          <p:nvPr/>
        </p:nvSpPr>
        <p:spPr>
          <a:xfrm>
            <a:off x="7723441" y="1787857"/>
            <a:ext cx="4204702" cy="424731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buAutoNum type="arabicPeriod"/>
            </a:pPr>
            <a:r>
              <a:rPr lang="hu-HU" dirty="0" err="1"/>
              <a:t>Youngsters</a:t>
            </a:r>
            <a:r>
              <a:rPr lang="hu-HU" dirty="0"/>
              <a:t> </a:t>
            </a:r>
            <a:r>
              <a:rPr lang="hu-HU" dirty="0" err="1"/>
              <a:t>addressing</a:t>
            </a:r>
            <a:r>
              <a:rPr lang="hu-HU" dirty="0"/>
              <a:t> Elek </a:t>
            </a:r>
            <a:r>
              <a:rPr lang="hu-HU" dirty="0" err="1"/>
              <a:t>by</a:t>
            </a:r>
            <a:r>
              <a:rPr lang="hu-HU" dirty="0"/>
              <a:t> </a:t>
            </a:r>
            <a:r>
              <a:rPr lang="hu-HU" dirty="0" err="1"/>
              <a:t>sharing</a:t>
            </a:r>
            <a:r>
              <a:rPr lang="hu-HU" dirty="0"/>
              <a:t> </a:t>
            </a:r>
            <a:r>
              <a:rPr lang="hu-HU" dirty="0" err="1"/>
              <a:t>their</a:t>
            </a:r>
            <a:r>
              <a:rPr lang="hu-HU" dirty="0"/>
              <a:t> </a:t>
            </a:r>
            <a:r>
              <a:rPr lang="hu-HU" dirty="0" err="1"/>
              <a:t>stories</a:t>
            </a:r>
            <a:r>
              <a:rPr lang="hu-HU" dirty="0"/>
              <a:t> of </a:t>
            </a:r>
            <a:r>
              <a:rPr lang="hu-HU" dirty="0" err="1"/>
              <a:t>how</a:t>
            </a:r>
            <a:r>
              <a:rPr lang="hu-HU" dirty="0"/>
              <a:t> e-</a:t>
            </a:r>
            <a:r>
              <a:rPr lang="hu-HU" dirty="0" err="1"/>
              <a:t>mobility</a:t>
            </a:r>
            <a:r>
              <a:rPr lang="hu-HU" dirty="0"/>
              <a:t> </a:t>
            </a:r>
            <a:r>
              <a:rPr lang="hu-HU" dirty="0" err="1"/>
              <a:t>helped</a:t>
            </a:r>
            <a:r>
              <a:rPr lang="hu-HU" dirty="0"/>
              <a:t> </a:t>
            </a:r>
            <a:r>
              <a:rPr lang="hu-HU" dirty="0" err="1"/>
              <a:t>their</a:t>
            </a:r>
            <a:r>
              <a:rPr lang="hu-HU" dirty="0"/>
              <a:t> life.</a:t>
            </a:r>
          </a:p>
          <a:p>
            <a:pPr marL="342900" indent="-342900">
              <a:buAutoNum type="arabicPeriod"/>
            </a:pPr>
            <a:r>
              <a:rPr lang="hu-HU" dirty="0" err="1"/>
              <a:t>By</a:t>
            </a:r>
            <a:r>
              <a:rPr lang="hu-HU" dirty="0"/>
              <a:t> </a:t>
            </a:r>
            <a:r>
              <a:rPr lang="hu-HU" dirty="0" err="1"/>
              <a:t>tagging</a:t>
            </a:r>
            <a:r>
              <a:rPr lang="hu-HU" dirty="0"/>
              <a:t> </a:t>
            </a:r>
            <a:r>
              <a:rPr lang="hu-HU" dirty="0" err="1"/>
              <a:t>posts</a:t>
            </a:r>
            <a:r>
              <a:rPr lang="hu-HU" dirty="0"/>
              <a:t> </a:t>
            </a:r>
            <a:r>
              <a:rPr lang="hu-HU" dirty="0" err="1"/>
              <a:t>with</a:t>
            </a:r>
            <a:r>
              <a:rPr lang="hu-HU" dirty="0"/>
              <a:t> #</a:t>
            </a:r>
            <a:r>
              <a:rPr lang="hu-HU" dirty="0" err="1"/>
              <a:t>friendmeElek</a:t>
            </a:r>
            <a:r>
              <a:rPr lang="hu-HU" dirty="0"/>
              <a:t>, Elek </a:t>
            </a:r>
            <a:r>
              <a:rPr lang="hu-HU" dirty="0" err="1"/>
              <a:t>Tricity</a:t>
            </a:r>
            <a:r>
              <a:rPr lang="hu-HU" dirty="0"/>
              <a:t> </a:t>
            </a:r>
            <a:r>
              <a:rPr lang="hu-HU" dirty="0" err="1"/>
              <a:t>will</a:t>
            </a:r>
            <a:r>
              <a:rPr lang="hu-HU" dirty="0"/>
              <a:t> </a:t>
            </a:r>
            <a:r>
              <a:rPr lang="hu-HU" dirty="0" err="1"/>
              <a:t>see</a:t>
            </a:r>
            <a:r>
              <a:rPr lang="hu-HU" dirty="0"/>
              <a:t> </a:t>
            </a:r>
            <a:r>
              <a:rPr lang="hu-HU" dirty="0" err="1"/>
              <a:t>their</a:t>
            </a:r>
            <a:r>
              <a:rPr lang="hu-HU" dirty="0"/>
              <a:t> </a:t>
            </a:r>
            <a:r>
              <a:rPr lang="hu-HU" dirty="0" err="1"/>
              <a:t>content</a:t>
            </a:r>
            <a:r>
              <a:rPr lang="hu-HU" dirty="0"/>
              <a:t> and </a:t>
            </a:r>
            <a:r>
              <a:rPr lang="hu-HU" dirty="0" err="1"/>
              <a:t>will</a:t>
            </a:r>
            <a:r>
              <a:rPr lang="hu-HU" dirty="0"/>
              <a:t> be </a:t>
            </a:r>
            <a:r>
              <a:rPr lang="hu-HU" dirty="0" err="1"/>
              <a:t>able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respond</a:t>
            </a:r>
            <a:r>
              <a:rPr lang="hu-HU" dirty="0"/>
              <a:t> </a:t>
            </a:r>
            <a:r>
              <a:rPr lang="hu-HU" dirty="0" err="1"/>
              <a:t>by</a:t>
            </a:r>
            <a:r>
              <a:rPr lang="hu-HU" dirty="0"/>
              <a:t> </a:t>
            </a:r>
            <a:r>
              <a:rPr lang="hu-HU" dirty="0" err="1"/>
              <a:t>friending</a:t>
            </a:r>
            <a:r>
              <a:rPr lang="hu-HU" dirty="0"/>
              <a:t> </a:t>
            </a:r>
            <a:r>
              <a:rPr lang="hu-HU" dirty="0" err="1"/>
              <a:t>them</a:t>
            </a:r>
            <a:r>
              <a:rPr lang="hu-HU" dirty="0"/>
              <a:t> </a:t>
            </a:r>
            <a:r>
              <a:rPr lang="hu-HU" dirty="0" err="1"/>
              <a:t>on</a:t>
            </a:r>
            <a:r>
              <a:rPr lang="hu-HU" dirty="0"/>
              <a:t> </a:t>
            </a:r>
            <a:r>
              <a:rPr lang="hu-HU" dirty="0" err="1"/>
              <a:t>social</a:t>
            </a:r>
            <a:r>
              <a:rPr lang="hu-HU" dirty="0"/>
              <a:t> </a:t>
            </a:r>
            <a:r>
              <a:rPr lang="hu-HU" dirty="0" err="1"/>
              <a:t>media</a:t>
            </a:r>
            <a:r>
              <a:rPr lang="hu-HU" dirty="0"/>
              <a:t> platforms.</a:t>
            </a:r>
          </a:p>
          <a:p>
            <a:pPr marL="342900" indent="-342900">
              <a:buAutoNum type="arabicPeriod"/>
            </a:pPr>
            <a:r>
              <a:rPr lang="hu-HU" dirty="0" err="1"/>
              <a:t>Having</a:t>
            </a:r>
            <a:r>
              <a:rPr lang="hu-HU" dirty="0"/>
              <a:t> Elek </a:t>
            </a:r>
            <a:r>
              <a:rPr lang="hu-HU" dirty="0" err="1"/>
              <a:t>as</a:t>
            </a:r>
            <a:r>
              <a:rPr lang="hu-HU" dirty="0"/>
              <a:t> a </a:t>
            </a:r>
            <a:r>
              <a:rPr lang="hu-HU" dirty="0" err="1"/>
              <a:t>friend</a:t>
            </a:r>
            <a:r>
              <a:rPr lang="hu-HU" dirty="0"/>
              <a:t> is a </a:t>
            </a:r>
            <a:r>
              <a:rPr lang="hu-HU" dirty="0" err="1"/>
              <a:t>prestige</a:t>
            </a:r>
            <a:r>
              <a:rPr lang="hu-HU" dirty="0"/>
              <a:t> </a:t>
            </a:r>
            <a:r>
              <a:rPr lang="hu-HU" dirty="0" err="1"/>
              <a:t>amongst</a:t>
            </a:r>
            <a:r>
              <a:rPr lang="hu-HU" dirty="0"/>
              <a:t> </a:t>
            </a:r>
            <a:r>
              <a:rPr lang="hu-HU" dirty="0" err="1"/>
              <a:t>young</a:t>
            </a:r>
            <a:r>
              <a:rPr lang="hu-HU" dirty="0"/>
              <a:t> </a:t>
            </a:r>
            <a:r>
              <a:rPr lang="hu-HU" dirty="0" err="1"/>
              <a:t>people</a:t>
            </a:r>
            <a:r>
              <a:rPr lang="hu-HU" dirty="0"/>
              <a:t>, </a:t>
            </a:r>
            <a:r>
              <a:rPr lang="hu-HU" dirty="0" err="1"/>
              <a:t>representing</a:t>
            </a:r>
            <a:r>
              <a:rPr lang="hu-HU" dirty="0"/>
              <a:t> </a:t>
            </a:r>
            <a:r>
              <a:rPr lang="hu-HU" dirty="0" err="1"/>
              <a:t>their</a:t>
            </a:r>
            <a:r>
              <a:rPr lang="hu-HU" dirty="0"/>
              <a:t> </a:t>
            </a:r>
            <a:r>
              <a:rPr lang="hu-HU" dirty="0" err="1"/>
              <a:t>beliefs</a:t>
            </a:r>
            <a:r>
              <a:rPr lang="hu-HU" dirty="0"/>
              <a:t> and </a:t>
            </a:r>
            <a:r>
              <a:rPr lang="hu-HU" dirty="0" err="1"/>
              <a:t>acts</a:t>
            </a:r>
            <a:r>
              <a:rPr lang="hu-HU" dirty="0"/>
              <a:t>, </a:t>
            </a:r>
            <a:r>
              <a:rPr lang="hu-HU" dirty="0" err="1"/>
              <a:t>leading</a:t>
            </a:r>
            <a:r>
              <a:rPr lang="hu-HU" dirty="0"/>
              <a:t> an </a:t>
            </a:r>
            <a:r>
              <a:rPr lang="hu-HU" dirty="0" err="1"/>
              <a:t>environmental</a:t>
            </a:r>
            <a:r>
              <a:rPr lang="hu-HU" dirty="0"/>
              <a:t> </a:t>
            </a:r>
            <a:r>
              <a:rPr lang="hu-HU" dirty="0" err="1"/>
              <a:t>friendly</a:t>
            </a:r>
            <a:r>
              <a:rPr lang="hu-HU" dirty="0"/>
              <a:t> </a:t>
            </a:r>
            <a:r>
              <a:rPr lang="hu-HU" dirty="0" err="1"/>
              <a:t>lifestyle</a:t>
            </a:r>
            <a:r>
              <a:rPr lang="hu-HU" dirty="0"/>
              <a:t>.</a:t>
            </a:r>
          </a:p>
          <a:p>
            <a:pPr marL="342900" indent="-342900">
              <a:buAutoNum type="arabicPeriod"/>
            </a:pPr>
            <a:r>
              <a:rPr lang="hu-HU" dirty="0" err="1"/>
              <a:t>Every</a:t>
            </a:r>
            <a:r>
              <a:rPr lang="hu-HU" dirty="0"/>
              <a:t> </a:t>
            </a:r>
            <a:r>
              <a:rPr lang="hu-HU" dirty="0" err="1"/>
              <a:t>second</a:t>
            </a:r>
            <a:r>
              <a:rPr lang="hu-HU" dirty="0"/>
              <a:t> </a:t>
            </a:r>
            <a:r>
              <a:rPr lang="hu-HU" dirty="0" err="1"/>
              <a:t>week</a:t>
            </a:r>
            <a:r>
              <a:rPr lang="hu-HU" dirty="0"/>
              <a:t>, Elek </a:t>
            </a:r>
            <a:r>
              <a:rPr lang="hu-HU" dirty="0" err="1"/>
              <a:t>chooses</a:t>
            </a:r>
            <a:r>
              <a:rPr lang="hu-HU" dirty="0"/>
              <a:t> a Best </a:t>
            </a:r>
            <a:r>
              <a:rPr lang="hu-HU" dirty="0" err="1"/>
              <a:t>Friend</a:t>
            </a:r>
            <a:r>
              <a:rPr lang="hu-HU" dirty="0"/>
              <a:t>, </a:t>
            </a:r>
            <a:r>
              <a:rPr lang="hu-HU" dirty="0" err="1"/>
              <a:t>whom</a:t>
            </a:r>
            <a:r>
              <a:rPr lang="hu-HU" dirty="0"/>
              <a:t> </a:t>
            </a:r>
            <a:r>
              <a:rPr lang="hu-HU" dirty="0" err="1"/>
              <a:t>with</a:t>
            </a:r>
            <a:r>
              <a:rPr lang="hu-HU" dirty="0"/>
              <a:t>‚ he </a:t>
            </a:r>
            <a:r>
              <a:rPr lang="hu-HU" dirty="0" err="1"/>
              <a:t>will</a:t>
            </a:r>
            <a:r>
              <a:rPr lang="hu-HU" dirty="0"/>
              <a:t> go </a:t>
            </a:r>
            <a:r>
              <a:rPr lang="hu-HU" dirty="0" err="1"/>
              <a:t>home</a:t>
            </a:r>
            <a:r>
              <a:rPr lang="hu-HU" dirty="0"/>
              <a:t> and </a:t>
            </a:r>
            <a:r>
              <a:rPr lang="hu-HU" dirty="0" err="1"/>
              <a:t>can</a:t>
            </a:r>
            <a:r>
              <a:rPr lang="hu-HU" dirty="0"/>
              <a:t> be </a:t>
            </a:r>
            <a:r>
              <a:rPr lang="hu-HU" dirty="0" err="1"/>
              <a:t>introduced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winner’s</a:t>
            </a:r>
            <a:r>
              <a:rPr lang="hu-HU" dirty="0"/>
              <a:t> </a:t>
            </a:r>
            <a:r>
              <a:rPr lang="hu-HU" dirty="0" err="1"/>
              <a:t>parents</a:t>
            </a:r>
            <a:r>
              <a:rPr lang="hu-HU" dirty="0"/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E553E56-4976-42F0-B7E7-A472E73490D2}"/>
              </a:ext>
            </a:extLst>
          </p:cNvPr>
          <p:cNvGrpSpPr/>
          <p:nvPr/>
        </p:nvGrpSpPr>
        <p:grpSpPr>
          <a:xfrm>
            <a:off x="378272" y="1650749"/>
            <a:ext cx="6786802" cy="4384425"/>
            <a:chOff x="378272" y="1650749"/>
            <a:chExt cx="6786802" cy="438442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ED5AD24-1CD4-4059-BE1F-0832A9978A97}"/>
                </a:ext>
              </a:extLst>
            </p:cNvPr>
            <p:cNvGrpSpPr/>
            <p:nvPr/>
          </p:nvGrpSpPr>
          <p:grpSpPr>
            <a:xfrm>
              <a:off x="378272" y="1650749"/>
              <a:ext cx="6786802" cy="4384425"/>
              <a:chOff x="378272" y="1650749"/>
              <a:chExt cx="6786802" cy="4384425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806F2723-0CBB-48A2-9EBA-363F12347548}"/>
                  </a:ext>
                </a:extLst>
              </p:cNvPr>
              <p:cNvGrpSpPr/>
              <p:nvPr/>
            </p:nvGrpSpPr>
            <p:grpSpPr>
              <a:xfrm>
                <a:off x="378273" y="1650749"/>
                <a:ext cx="6786801" cy="4384425"/>
                <a:chOff x="651228" y="1350498"/>
                <a:chExt cx="6450547" cy="3699803"/>
              </a:xfrm>
            </p:grpSpPr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9FA1EAF5-E91D-46E7-B724-096BD928D5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1228" y="1350498"/>
                  <a:ext cx="2080099" cy="3699803"/>
                </a:xfrm>
                <a:prstGeom prst="rect">
                  <a:avLst/>
                </a:prstGeom>
              </p:spPr>
            </p:pic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0936C8A4-3E3D-4FF4-95EB-9FD1C58BEE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36452" y="1350498"/>
                  <a:ext cx="2080099" cy="3699803"/>
                </a:xfrm>
                <a:prstGeom prst="rect">
                  <a:avLst/>
                </a:prstGeom>
              </p:spPr>
            </p:pic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DFA35737-AA7B-4BE1-A728-4A433711AA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21676" y="1350498"/>
                  <a:ext cx="2080099" cy="3699803"/>
                </a:xfrm>
                <a:prstGeom prst="rect">
                  <a:avLst/>
                </a:prstGeom>
              </p:spPr>
            </p:pic>
          </p:grp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8858869-D73A-4D4F-B47B-B72CC7C950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79" r="24644"/>
              <a:stretch/>
            </p:blipFill>
            <p:spPr>
              <a:xfrm>
                <a:off x="2677409" y="2342861"/>
                <a:ext cx="2188529" cy="2484959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906A239C-8B81-4C23-A7E5-B8CAD9DBBD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540" t="-456" r="28069" b="21692"/>
              <a:stretch/>
            </p:blipFill>
            <p:spPr>
              <a:xfrm>
                <a:off x="4976543" y="2413772"/>
                <a:ext cx="2188530" cy="2480446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9E65EC85-A3D1-4F7B-8152-3A939B2EBD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659" r="19684" b="1978"/>
              <a:stretch/>
            </p:blipFill>
            <p:spPr>
              <a:xfrm>
                <a:off x="378272" y="2413773"/>
                <a:ext cx="2188530" cy="2480446"/>
              </a:xfrm>
              <a:prstGeom prst="rect">
                <a:avLst/>
              </a:prstGeom>
            </p:spPr>
          </p:pic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7659D94-96C2-4585-8B7C-F0CFA5DBF740}"/>
                </a:ext>
              </a:extLst>
            </p:cNvPr>
            <p:cNvSpPr/>
            <p:nvPr/>
          </p:nvSpPr>
          <p:spPr>
            <a:xfrm>
              <a:off x="1157104" y="1787857"/>
              <a:ext cx="630865" cy="131289"/>
            </a:xfrm>
            <a:prstGeom prst="rect">
              <a:avLst/>
            </a:prstGeom>
            <a:solidFill>
              <a:srgbClr val="FBF9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900" dirty="0">
                  <a:solidFill>
                    <a:schemeClr val="tx1"/>
                  </a:solidFill>
                </a:rPr>
                <a:t>GIZI_01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61D0E7F-8775-4113-9638-BE2DFD312F8E}"/>
                </a:ext>
              </a:extLst>
            </p:cNvPr>
            <p:cNvSpPr/>
            <p:nvPr/>
          </p:nvSpPr>
          <p:spPr>
            <a:xfrm>
              <a:off x="3381809" y="1787856"/>
              <a:ext cx="860579" cy="131289"/>
            </a:xfrm>
            <a:prstGeom prst="rect">
              <a:avLst/>
            </a:prstGeom>
            <a:solidFill>
              <a:srgbClr val="FBF9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900" dirty="0">
                  <a:solidFill>
                    <a:schemeClr val="tx1"/>
                  </a:solidFill>
                </a:rPr>
                <a:t>GONATURE_2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CF8E631-2A46-4BD6-8DCB-68BB1382FE5A}"/>
                </a:ext>
              </a:extLst>
            </p:cNvPr>
            <p:cNvSpPr/>
            <p:nvPr/>
          </p:nvSpPr>
          <p:spPr>
            <a:xfrm>
              <a:off x="5519160" y="1787855"/>
              <a:ext cx="1153680" cy="131289"/>
            </a:xfrm>
            <a:prstGeom prst="rect">
              <a:avLst/>
            </a:prstGeom>
            <a:solidFill>
              <a:srgbClr val="FBF9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900" dirty="0">
                  <a:solidFill>
                    <a:schemeClr val="tx1"/>
                  </a:solidFill>
                </a:rPr>
                <a:t>LOVEMYWORLD_2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01067D5-7F5A-471C-BF8B-D4A3E7FDBCE3}"/>
                </a:ext>
              </a:extLst>
            </p:cNvPr>
            <p:cNvSpPr/>
            <p:nvPr/>
          </p:nvSpPr>
          <p:spPr>
            <a:xfrm>
              <a:off x="4961503" y="2137143"/>
              <a:ext cx="1153680" cy="131289"/>
            </a:xfrm>
            <a:prstGeom prst="rect">
              <a:avLst/>
            </a:prstGeom>
            <a:solidFill>
              <a:srgbClr val="FBF9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900" dirty="0">
                  <a:solidFill>
                    <a:schemeClr val="tx1"/>
                  </a:solidFill>
                </a:rPr>
                <a:t>LOVEMYWORLD_2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80C7E48-BA32-46D8-9E3C-B6DE12B0945A}"/>
                </a:ext>
              </a:extLst>
            </p:cNvPr>
            <p:cNvSpPr/>
            <p:nvPr/>
          </p:nvSpPr>
          <p:spPr>
            <a:xfrm>
              <a:off x="2694880" y="2065358"/>
              <a:ext cx="860579" cy="131289"/>
            </a:xfrm>
            <a:prstGeom prst="rect">
              <a:avLst/>
            </a:prstGeom>
            <a:solidFill>
              <a:srgbClr val="FBF9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900" dirty="0">
                  <a:solidFill>
                    <a:schemeClr val="tx1"/>
                  </a:solidFill>
                </a:rPr>
                <a:t>GONATURE_2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E61F835-2E8B-4B8F-9D9A-8B92B070D95D}"/>
                </a:ext>
              </a:extLst>
            </p:cNvPr>
            <p:cNvSpPr/>
            <p:nvPr/>
          </p:nvSpPr>
          <p:spPr>
            <a:xfrm>
              <a:off x="411869" y="2127105"/>
              <a:ext cx="630865" cy="13128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900" dirty="0">
                  <a:solidFill>
                    <a:schemeClr val="tx1"/>
                  </a:solidFill>
                </a:rPr>
                <a:t>GIZI_01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BB5C27C-AD78-49A3-A1C9-D67332502AE4}"/>
                </a:ext>
              </a:extLst>
            </p:cNvPr>
            <p:cNvSpPr/>
            <p:nvPr/>
          </p:nvSpPr>
          <p:spPr>
            <a:xfrm>
              <a:off x="411869" y="5164719"/>
              <a:ext cx="332411" cy="1409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900" dirty="0">
                <a:solidFill>
                  <a:schemeClr val="tx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DBCB9CA-355C-48F8-91D1-CF192E2DC422}"/>
                </a:ext>
              </a:extLst>
            </p:cNvPr>
            <p:cNvSpPr/>
            <p:nvPr/>
          </p:nvSpPr>
          <p:spPr>
            <a:xfrm>
              <a:off x="2718331" y="5094255"/>
              <a:ext cx="332411" cy="1409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900" dirty="0">
                <a:solidFill>
                  <a:schemeClr val="tx1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FF55036-6B14-440A-98B1-781339DBB93F}"/>
                </a:ext>
              </a:extLst>
            </p:cNvPr>
            <p:cNvSpPr/>
            <p:nvPr/>
          </p:nvSpPr>
          <p:spPr>
            <a:xfrm>
              <a:off x="5007638" y="5185986"/>
              <a:ext cx="332411" cy="1409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9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2715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3A262EF-BEF9-4382-9F44-34A346096B71}"/>
              </a:ext>
            </a:extLst>
          </p:cNvPr>
          <p:cNvSpPr/>
          <p:nvPr/>
        </p:nvSpPr>
        <p:spPr>
          <a:xfrm>
            <a:off x="0" y="1"/>
            <a:ext cx="12191999" cy="1029598"/>
          </a:xfrm>
          <a:prstGeom prst="rect">
            <a:avLst/>
          </a:prstGeom>
          <a:solidFill>
            <a:srgbClr val="EF4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4000" dirty="0"/>
              <a:t>	SEEKING FOR FRIENDS</a:t>
            </a:r>
            <a:endParaRPr lang="hu-HU" sz="2800" dirty="0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D65E3408-53D8-4A77-9C31-32E52C21B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749" y="1319707"/>
            <a:ext cx="8459368" cy="497550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hu-HU" dirty="0"/>
              <a:t>In </a:t>
            </a:r>
            <a:r>
              <a:rPr lang="hu-HU" dirty="0" err="1"/>
              <a:t>order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build</a:t>
            </a:r>
            <a:r>
              <a:rPr lang="hu-HU" dirty="0"/>
              <a:t> </a:t>
            </a:r>
            <a:r>
              <a:rPr lang="hu-HU" dirty="0" err="1"/>
              <a:t>awareness</a:t>
            </a:r>
            <a:r>
              <a:rPr lang="hu-HU" dirty="0"/>
              <a:t> </a:t>
            </a:r>
            <a:r>
              <a:rPr lang="hu-HU" dirty="0" err="1"/>
              <a:t>at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first</a:t>
            </a:r>
            <a:r>
              <a:rPr lang="hu-HU" dirty="0"/>
              <a:t> </a:t>
            </a:r>
            <a:r>
              <a:rPr lang="hu-HU" dirty="0" err="1"/>
              <a:t>stage</a:t>
            </a:r>
            <a:r>
              <a:rPr lang="hu-HU" dirty="0"/>
              <a:t> of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campaign</a:t>
            </a:r>
            <a:r>
              <a:rPr lang="hu-HU" dirty="0"/>
              <a:t> </a:t>
            </a:r>
            <a:r>
              <a:rPr lang="hu-HU" dirty="0" err="1"/>
              <a:t>amongst</a:t>
            </a:r>
            <a:r>
              <a:rPr lang="hu-HU" dirty="0"/>
              <a:t> TA, we </a:t>
            </a:r>
            <a:r>
              <a:rPr lang="hu-HU" dirty="0" err="1"/>
              <a:t>need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reach</a:t>
            </a:r>
            <a:r>
              <a:rPr lang="hu-HU" dirty="0"/>
              <a:t> </a:t>
            </a:r>
            <a:r>
              <a:rPr lang="hu-HU" dirty="0" err="1"/>
              <a:t>them</a:t>
            </a:r>
            <a:r>
              <a:rPr lang="hu-HU" dirty="0"/>
              <a:t> </a:t>
            </a:r>
            <a:r>
              <a:rPr lang="hu-HU" dirty="0" err="1"/>
              <a:t>on</a:t>
            </a:r>
            <a:r>
              <a:rPr lang="hu-HU" dirty="0"/>
              <a:t> </a:t>
            </a:r>
            <a:r>
              <a:rPr lang="hu-HU" dirty="0" err="1"/>
              <a:t>their</a:t>
            </a:r>
            <a:r>
              <a:rPr lang="hu-HU" dirty="0"/>
              <a:t> </a:t>
            </a:r>
            <a:r>
              <a:rPr lang="hu-HU" dirty="0" err="1"/>
              <a:t>frequently</a:t>
            </a:r>
            <a:r>
              <a:rPr lang="hu-HU" dirty="0"/>
              <a:t> </a:t>
            </a:r>
            <a:r>
              <a:rPr lang="hu-HU" dirty="0" err="1"/>
              <a:t>used</a:t>
            </a:r>
            <a:r>
              <a:rPr lang="hu-HU" dirty="0"/>
              <a:t> </a:t>
            </a:r>
            <a:r>
              <a:rPr lang="hu-HU" dirty="0" err="1"/>
              <a:t>platforms</a:t>
            </a:r>
            <a:r>
              <a:rPr lang="hu-HU" dirty="0"/>
              <a:t> </a:t>
            </a:r>
            <a:r>
              <a:rPr lang="hu-HU" dirty="0" err="1"/>
              <a:t>with</a:t>
            </a:r>
            <a:r>
              <a:rPr lang="hu-HU" dirty="0"/>
              <a:t> </a:t>
            </a:r>
            <a:r>
              <a:rPr lang="hu-HU" dirty="0" err="1"/>
              <a:t>creative</a:t>
            </a:r>
            <a:r>
              <a:rPr lang="hu-HU" dirty="0"/>
              <a:t>, </a:t>
            </a:r>
            <a:r>
              <a:rPr lang="hu-HU" dirty="0" err="1"/>
              <a:t>attention</a:t>
            </a:r>
            <a:r>
              <a:rPr lang="hu-HU" dirty="0"/>
              <a:t> </a:t>
            </a:r>
            <a:r>
              <a:rPr lang="hu-HU" dirty="0" err="1"/>
              <a:t>grabbing</a:t>
            </a:r>
            <a:r>
              <a:rPr lang="hu-HU" dirty="0"/>
              <a:t> </a:t>
            </a:r>
            <a:r>
              <a:rPr lang="hu-HU" dirty="0" err="1"/>
              <a:t>solutions</a:t>
            </a:r>
            <a:r>
              <a:rPr lang="hu-HU" dirty="0"/>
              <a:t>.</a:t>
            </a:r>
          </a:p>
          <a:p>
            <a:pPr marL="0" indent="0">
              <a:buNone/>
            </a:pPr>
            <a:endParaRPr lang="hu-HU" b="1" dirty="0"/>
          </a:p>
          <a:p>
            <a:pPr marL="0" indent="0">
              <a:buNone/>
            </a:pPr>
            <a:r>
              <a:rPr lang="hu-HU" b="1" dirty="0"/>
              <a:t>Digital </a:t>
            </a:r>
            <a:r>
              <a:rPr lang="hu-HU" b="1" dirty="0" err="1"/>
              <a:t>citylight</a:t>
            </a:r>
            <a:endParaRPr lang="hu-HU" b="1" dirty="0"/>
          </a:p>
          <a:p>
            <a:pPr marL="0" indent="0">
              <a:buNone/>
            </a:pPr>
            <a:r>
              <a:rPr lang="hu-HU" dirty="0" err="1"/>
              <a:t>Raise</a:t>
            </a:r>
            <a:r>
              <a:rPr lang="hu-HU" dirty="0"/>
              <a:t> </a:t>
            </a:r>
            <a:r>
              <a:rPr lang="hu-HU" dirty="0" err="1"/>
              <a:t>awareness</a:t>
            </a:r>
            <a:r>
              <a:rPr lang="hu-HU" dirty="0"/>
              <a:t> </a:t>
            </a:r>
            <a:r>
              <a:rPr lang="hu-HU" dirty="0" err="1"/>
              <a:t>with</a:t>
            </a:r>
            <a:r>
              <a:rPr lang="hu-HU" dirty="0"/>
              <a:t> #</a:t>
            </a:r>
            <a:r>
              <a:rPr lang="hu-HU" dirty="0" err="1"/>
              <a:t>bemyfriendElek</a:t>
            </a:r>
            <a:r>
              <a:rPr lang="hu-HU" dirty="0"/>
              <a:t> </a:t>
            </a:r>
            <a:r>
              <a:rPr lang="hu-HU" dirty="0" err="1"/>
              <a:t>message</a:t>
            </a:r>
            <a:r>
              <a:rPr lang="hu-HU" dirty="0"/>
              <a:t>.</a:t>
            </a:r>
          </a:p>
          <a:p>
            <a:pPr marL="0" indent="0">
              <a:buNone/>
            </a:pPr>
            <a:r>
              <a:rPr lang="hu-HU" dirty="0" err="1"/>
              <a:t>Catch</a:t>
            </a:r>
            <a:r>
              <a:rPr lang="hu-HU" dirty="0"/>
              <a:t> </a:t>
            </a:r>
            <a:r>
              <a:rPr lang="hu-HU" dirty="0" err="1"/>
              <a:t>Gen</a:t>
            </a:r>
            <a:r>
              <a:rPr lang="hu-HU" dirty="0"/>
              <a:t> Z </a:t>
            </a:r>
            <a:r>
              <a:rPr lang="hu-HU" dirty="0" err="1"/>
              <a:t>on</a:t>
            </a:r>
            <a:r>
              <a:rPr lang="hu-HU" dirty="0"/>
              <a:t> </a:t>
            </a:r>
            <a:r>
              <a:rPr lang="hu-HU" dirty="0" err="1"/>
              <a:t>their</a:t>
            </a:r>
            <a:r>
              <a:rPr lang="hu-HU" dirty="0"/>
              <a:t> </a:t>
            </a:r>
            <a:r>
              <a:rPr lang="hu-HU" dirty="0" err="1"/>
              <a:t>way</a:t>
            </a:r>
            <a:endParaRPr lang="hu-HU" dirty="0"/>
          </a:p>
          <a:p>
            <a:endParaRPr lang="hu-HU" dirty="0"/>
          </a:p>
          <a:p>
            <a:pPr marL="0" indent="0">
              <a:buNone/>
            </a:pPr>
            <a:r>
              <a:rPr lang="hu-HU" b="1" dirty="0" err="1"/>
              <a:t>Tiktok</a:t>
            </a:r>
            <a:r>
              <a:rPr lang="hu-HU" b="1" dirty="0"/>
              <a:t> video &amp; OLV</a:t>
            </a:r>
          </a:p>
          <a:p>
            <a:pPr marL="0" indent="0">
              <a:buNone/>
            </a:pPr>
            <a:r>
              <a:rPr lang="hu-HU" dirty="0" err="1"/>
              <a:t>Personalized</a:t>
            </a:r>
            <a:r>
              <a:rPr lang="hu-HU" dirty="0"/>
              <a:t> platform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GenZ</a:t>
            </a: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b="1" dirty="0" err="1"/>
              <a:t>Spotify</a:t>
            </a:r>
            <a:endParaRPr lang="hu-HU" b="1" dirty="0"/>
          </a:p>
          <a:p>
            <a:pPr marL="0" indent="0">
              <a:buNone/>
            </a:pPr>
            <a:r>
              <a:rPr lang="hu-HU" dirty="0" err="1"/>
              <a:t>Sponsored</a:t>
            </a:r>
            <a:r>
              <a:rPr lang="hu-HU" dirty="0"/>
              <a:t> </a:t>
            </a:r>
            <a:r>
              <a:rPr lang="hu-HU" dirty="0" err="1"/>
              <a:t>sessions</a:t>
            </a:r>
            <a:r>
              <a:rPr lang="hu-HU" dirty="0"/>
              <a:t> </a:t>
            </a:r>
            <a:r>
              <a:rPr lang="hu-HU" dirty="0" err="1"/>
              <a:t>by</a:t>
            </a:r>
            <a:r>
              <a:rPr lang="hu-HU" dirty="0"/>
              <a:t> E-ON</a:t>
            </a:r>
          </a:p>
          <a:p>
            <a:pPr marL="0" indent="0">
              <a:buNone/>
            </a:pPr>
            <a:r>
              <a:rPr lang="hu-HU" dirty="0" err="1"/>
              <a:t>Playlist</a:t>
            </a:r>
            <a:r>
              <a:rPr lang="hu-HU" dirty="0"/>
              <a:t> </a:t>
            </a:r>
            <a:r>
              <a:rPr lang="hu-HU" dirty="0" err="1"/>
              <a:t>with</a:t>
            </a:r>
            <a:r>
              <a:rPr lang="hu-HU" dirty="0"/>
              <a:t> </a:t>
            </a:r>
            <a:r>
              <a:rPr lang="hu-HU" dirty="0" err="1"/>
              <a:t>songs</a:t>
            </a:r>
            <a:r>
              <a:rPr lang="hu-HU" dirty="0"/>
              <a:t> in </a:t>
            </a:r>
            <a:r>
              <a:rPr lang="hu-HU" dirty="0" err="1"/>
              <a:t>connection</a:t>
            </a:r>
            <a:r>
              <a:rPr lang="hu-HU" dirty="0"/>
              <a:t> </a:t>
            </a:r>
            <a:r>
              <a:rPr lang="hu-HU" dirty="0" err="1"/>
              <a:t>with</a:t>
            </a:r>
            <a:r>
              <a:rPr lang="hu-HU" dirty="0"/>
              <a:t> </a:t>
            </a:r>
            <a:r>
              <a:rPr lang="hu-HU" dirty="0" err="1"/>
              <a:t>electricity</a:t>
            </a:r>
            <a:r>
              <a:rPr lang="hu-HU" dirty="0"/>
              <a:t> </a:t>
            </a:r>
          </a:p>
          <a:p>
            <a:pPr marL="0" indent="0">
              <a:buNone/>
            </a:pPr>
            <a:r>
              <a:rPr lang="hu-HU" dirty="0"/>
              <a:t>(MGMT- </a:t>
            </a:r>
            <a:r>
              <a:rPr lang="hu-HU" dirty="0" err="1"/>
              <a:t>Electric</a:t>
            </a:r>
            <a:r>
              <a:rPr lang="hu-HU" dirty="0"/>
              <a:t> </a:t>
            </a:r>
            <a:r>
              <a:rPr lang="hu-HU" dirty="0" err="1"/>
              <a:t>feel</a:t>
            </a:r>
            <a:r>
              <a:rPr lang="hu-HU" dirty="0"/>
              <a:t>)</a:t>
            </a:r>
          </a:p>
          <a:p>
            <a:pPr marL="0" indent="0">
              <a:buNone/>
            </a:pPr>
            <a:endParaRPr lang="hu-HU" dirty="0"/>
          </a:p>
          <a:p>
            <a:endParaRPr lang="hu-H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BCF767-FBCA-4898-8DDE-AE8BC3B5C6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61" t="38794" r="13261" b="13412"/>
          <a:stretch/>
        </p:blipFill>
        <p:spPr>
          <a:xfrm>
            <a:off x="7472467" y="4121971"/>
            <a:ext cx="4299502" cy="265721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0DE02CA-E349-4B73-901C-D4C24FADBBD3}"/>
              </a:ext>
            </a:extLst>
          </p:cNvPr>
          <p:cNvGrpSpPr/>
          <p:nvPr/>
        </p:nvGrpSpPr>
        <p:grpSpPr>
          <a:xfrm>
            <a:off x="8907117" y="1245609"/>
            <a:ext cx="2837134" cy="2802264"/>
            <a:chOff x="8500252" y="1100555"/>
            <a:chExt cx="2930386" cy="298001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E6D737D-6741-4707-95FE-1B9571EB3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4411"/>
            <a:stretch/>
          </p:blipFill>
          <p:spPr>
            <a:xfrm>
              <a:off x="8500252" y="1100555"/>
              <a:ext cx="2930386" cy="2980014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49D919A-5EE4-4C62-9D1D-F4952D19D7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1398" t="43279" r="68410" b="34352"/>
            <a:stretch/>
          </p:blipFill>
          <p:spPr>
            <a:xfrm>
              <a:off x="9419556" y="2061294"/>
              <a:ext cx="773723" cy="95488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683827F-58D5-402B-9F7A-BE88191BBBBA}"/>
                </a:ext>
              </a:extLst>
            </p:cNvPr>
            <p:cNvSpPr txBox="1"/>
            <p:nvPr/>
          </p:nvSpPr>
          <p:spPr>
            <a:xfrm>
              <a:off x="9255426" y="3016177"/>
              <a:ext cx="11019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200" b="1" dirty="0" err="1"/>
                <a:t>Do</a:t>
              </a:r>
              <a:r>
                <a:rPr lang="hu-HU" sz="1200" b="1" dirty="0"/>
                <a:t> </a:t>
              </a:r>
              <a:r>
                <a:rPr lang="hu-HU" sz="1200" b="1" dirty="0" err="1"/>
                <a:t>you</a:t>
              </a:r>
              <a:r>
                <a:rPr lang="hu-HU" sz="1200" b="1" dirty="0"/>
                <a:t> </a:t>
              </a:r>
              <a:r>
                <a:rPr lang="hu-HU" sz="1200" b="1" dirty="0" err="1"/>
                <a:t>want</a:t>
              </a:r>
              <a:r>
                <a:rPr lang="hu-HU" sz="1200" b="1" dirty="0"/>
                <a:t> </a:t>
              </a:r>
              <a:r>
                <a:rPr lang="hu-HU" sz="1200" b="1" dirty="0" err="1"/>
                <a:t>to</a:t>
              </a:r>
              <a:r>
                <a:rPr lang="hu-HU" sz="1200" b="1" dirty="0"/>
                <a:t> be </a:t>
              </a:r>
              <a:r>
                <a:rPr lang="hu-HU" sz="1200" b="1" dirty="0" err="1"/>
                <a:t>friends</a:t>
              </a:r>
              <a:r>
                <a:rPr lang="hu-HU" sz="1200" b="1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17097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372B6F52D9B94ABD1134D4AB91E73C" ma:contentTypeVersion="10" ma:contentTypeDescription="Create a new document." ma:contentTypeScope="" ma:versionID="cd4ea35023b14a51530287b13b571a1f">
  <xsd:schema xmlns:xsd="http://www.w3.org/2001/XMLSchema" xmlns:xs="http://www.w3.org/2001/XMLSchema" xmlns:p="http://schemas.microsoft.com/office/2006/metadata/properties" xmlns:ns3="7eaac4c7-fd98-4223-b0b4-244d0ece8493" xmlns:ns4="5dd5a657-6e42-4c0d-96d0-2eadf0210b29" targetNamespace="http://schemas.microsoft.com/office/2006/metadata/properties" ma:root="true" ma:fieldsID="a433c5e0bd15887762f308acca1fe650" ns3:_="" ns4:_="">
    <xsd:import namespace="7eaac4c7-fd98-4223-b0b4-244d0ece8493"/>
    <xsd:import namespace="5dd5a657-6e42-4c0d-96d0-2eadf0210b2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aac4c7-fd98-4223-b0b4-244d0ece84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d5a657-6e42-4c0d-96d0-2eadf0210b2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03D8E90-C0A6-470A-B2D7-4844E593DF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eaac4c7-fd98-4223-b0b4-244d0ece8493"/>
    <ds:schemaRef ds:uri="5dd5a657-6e42-4c0d-96d0-2eadf0210b2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6B06603-0CCF-490E-B75E-86628244683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57DB7E6-11EF-48E3-A5F9-5B43D7E82326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667</Words>
  <Application>Microsoft Office PowerPoint</Application>
  <PresentationFormat>Widescreen</PresentationFormat>
  <Paragraphs>76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Electricity has added you as a friend</dc:title>
  <dc:creator>Julia Kassai</dc:creator>
  <cp:lastModifiedBy>Julia Kassai</cp:lastModifiedBy>
  <cp:revision>3</cp:revision>
  <dcterms:created xsi:type="dcterms:W3CDTF">2020-02-03T11:23:20Z</dcterms:created>
  <dcterms:modified xsi:type="dcterms:W3CDTF">2020-02-03T16:32:48Z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0x0101000A372B6F52D9B94ABD1134D4AB91E73C</vt:lpwstr>
  </property>
</Properties>
</file>